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5" r:id="rId3"/>
    <p:sldId id="294" r:id="rId4"/>
    <p:sldId id="293" r:id="rId5"/>
    <p:sldId id="257" r:id="rId6"/>
    <p:sldId id="263" r:id="rId7"/>
    <p:sldId id="258" r:id="rId8"/>
    <p:sldId id="284" r:id="rId9"/>
    <p:sldId id="290" r:id="rId10"/>
    <p:sldId id="266" r:id="rId11"/>
    <p:sldId id="267" r:id="rId12"/>
    <p:sldId id="288" r:id="rId13"/>
    <p:sldId id="286" r:id="rId14"/>
    <p:sldId id="281" r:id="rId15"/>
    <p:sldId id="283" r:id="rId16"/>
    <p:sldId id="268" r:id="rId17"/>
    <p:sldId id="289" r:id="rId18"/>
    <p:sldId id="291" r:id="rId19"/>
    <p:sldId id="273" r:id="rId20"/>
    <p:sldId id="279" r:id="rId21"/>
    <p:sldId id="274" r:id="rId22"/>
    <p:sldId id="275" r:id="rId23"/>
    <p:sldId id="276" r:id="rId24"/>
    <p:sldId id="282"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375DF-B339-4BA2-923A-9BFFF8F5AF2D}" v="145" dt="2024-10-06T21:34:39.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varScale="1">
        <p:scale>
          <a:sx n="105" d="100"/>
          <a:sy n="105" d="100"/>
        </p:scale>
        <p:origin x="7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D3A7E54-D1B3-4D58-B78D-70342D80CA6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6C228B6-3457-4D39-820A-091E8A542A82}">
      <dgm:prSet/>
      <dgm:spPr/>
      <dgm:t>
        <a:bodyPr/>
        <a:lstStyle/>
        <a:p>
          <a:r>
            <a:rPr lang="en-US"/>
            <a:t>Assessment of Current Contracts	</a:t>
          </a:r>
        </a:p>
      </dgm:t>
    </dgm:pt>
    <dgm:pt modelId="{944A8BD1-8B22-445D-A2D4-6363E53E153F}" type="parTrans" cxnId="{2B58787F-1204-4AE0-877A-4837B97B72A1}">
      <dgm:prSet/>
      <dgm:spPr/>
      <dgm:t>
        <a:bodyPr/>
        <a:lstStyle/>
        <a:p>
          <a:endParaRPr lang="en-US"/>
        </a:p>
      </dgm:t>
    </dgm:pt>
    <dgm:pt modelId="{C23B3CA4-62F5-4953-8622-A766328C5075}" type="sibTrans" cxnId="{2B58787F-1204-4AE0-877A-4837B97B72A1}">
      <dgm:prSet/>
      <dgm:spPr/>
      <dgm:t>
        <a:bodyPr/>
        <a:lstStyle/>
        <a:p>
          <a:endParaRPr lang="en-US"/>
        </a:p>
      </dgm:t>
    </dgm:pt>
    <dgm:pt modelId="{F8BE301F-82EA-4C0B-B1CB-6B9128F6CA46}">
      <dgm:prSet/>
      <dgm:spPr/>
      <dgm:t>
        <a:bodyPr/>
        <a:lstStyle/>
        <a:p>
          <a:r>
            <a:rPr lang="en-US"/>
            <a:t>Market Analysis	</a:t>
          </a:r>
        </a:p>
      </dgm:t>
    </dgm:pt>
    <dgm:pt modelId="{63A113EE-7516-47ED-BF4F-8EABA0CEA8E9}" type="parTrans" cxnId="{B23AF7ED-DD69-4378-8D4B-BF7E2D14E7C5}">
      <dgm:prSet/>
      <dgm:spPr/>
      <dgm:t>
        <a:bodyPr/>
        <a:lstStyle/>
        <a:p>
          <a:endParaRPr lang="en-US"/>
        </a:p>
      </dgm:t>
    </dgm:pt>
    <dgm:pt modelId="{6ABF41B8-E760-4889-974E-3F33E4E7E855}" type="sibTrans" cxnId="{B23AF7ED-DD69-4378-8D4B-BF7E2D14E7C5}">
      <dgm:prSet/>
      <dgm:spPr/>
      <dgm:t>
        <a:bodyPr/>
        <a:lstStyle/>
        <a:p>
          <a:endParaRPr lang="en-US"/>
        </a:p>
      </dgm:t>
    </dgm:pt>
    <dgm:pt modelId="{B7DD4684-917D-4FBC-BD6F-64B179C5F2B8}">
      <dgm:prSet/>
      <dgm:spPr/>
      <dgm:t>
        <a:bodyPr/>
        <a:lstStyle/>
        <a:p>
          <a:r>
            <a:rPr lang="en-US"/>
            <a:t>Financial  Analysis			</a:t>
          </a:r>
        </a:p>
      </dgm:t>
    </dgm:pt>
    <dgm:pt modelId="{FDED1DF3-C77B-46CD-B1FF-0F7164AE745F}" type="parTrans" cxnId="{823AF768-73C2-4D02-A0B3-92179D73FC44}">
      <dgm:prSet/>
      <dgm:spPr/>
      <dgm:t>
        <a:bodyPr/>
        <a:lstStyle/>
        <a:p>
          <a:endParaRPr lang="en-US"/>
        </a:p>
      </dgm:t>
    </dgm:pt>
    <dgm:pt modelId="{FC806D6E-64FD-415F-A69E-D12EF6A55D01}" type="sibTrans" cxnId="{823AF768-73C2-4D02-A0B3-92179D73FC44}">
      <dgm:prSet/>
      <dgm:spPr/>
      <dgm:t>
        <a:bodyPr/>
        <a:lstStyle/>
        <a:p>
          <a:endParaRPr lang="en-US"/>
        </a:p>
      </dgm:t>
    </dgm:pt>
    <dgm:pt modelId="{4C25CA5C-589B-4DFA-91A9-7CF36E249845}" type="pres">
      <dgm:prSet presAssocID="{7D3A7E54-D1B3-4D58-B78D-70342D80CA65}" presName="linear" presStyleCnt="0">
        <dgm:presLayoutVars>
          <dgm:animLvl val="lvl"/>
          <dgm:resizeHandles val="exact"/>
        </dgm:presLayoutVars>
      </dgm:prSet>
      <dgm:spPr/>
    </dgm:pt>
    <dgm:pt modelId="{9C1428D5-C920-4FCB-B4CE-7B63C5E1FE40}" type="pres">
      <dgm:prSet presAssocID="{16C228B6-3457-4D39-820A-091E8A542A82}" presName="parentText" presStyleLbl="node1" presStyleIdx="0" presStyleCnt="3">
        <dgm:presLayoutVars>
          <dgm:chMax val="0"/>
          <dgm:bulletEnabled val="1"/>
        </dgm:presLayoutVars>
      </dgm:prSet>
      <dgm:spPr/>
    </dgm:pt>
    <dgm:pt modelId="{060096FC-0851-492F-A703-C606D1AE8F58}" type="pres">
      <dgm:prSet presAssocID="{C23B3CA4-62F5-4953-8622-A766328C5075}" presName="spacer" presStyleCnt="0"/>
      <dgm:spPr/>
    </dgm:pt>
    <dgm:pt modelId="{7D82D892-1D7F-480A-8129-3544C7D47873}" type="pres">
      <dgm:prSet presAssocID="{F8BE301F-82EA-4C0B-B1CB-6B9128F6CA46}" presName="parentText" presStyleLbl="node1" presStyleIdx="1" presStyleCnt="3">
        <dgm:presLayoutVars>
          <dgm:chMax val="0"/>
          <dgm:bulletEnabled val="1"/>
        </dgm:presLayoutVars>
      </dgm:prSet>
      <dgm:spPr/>
    </dgm:pt>
    <dgm:pt modelId="{3FE693D5-F3B6-40FF-8CE3-C332F3EF491D}" type="pres">
      <dgm:prSet presAssocID="{6ABF41B8-E760-4889-974E-3F33E4E7E855}" presName="spacer" presStyleCnt="0"/>
      <dgm:spPr/>
    </dgm:pt>
    <dgm:pt modelId="{107DDCA0-0E9B-4D30-B5F6-3C81D4EBA26B}" type="pres">
      <dgm:prSet presAssocID="{B7DD4684-917D-4FBC-BD6F-64B179C5F2B8}" presName="parentText" presStyleLbl="node1" presStyleIdx="2" presStyleCnt="3">
        <dgm:presLayoutVars>
          <dgm:chMax val="0"/>
          <dgm:bulletEnabled val="1"/>
        </dgm:presLayoutVars>
      </dgm:prSet>
      <dgm:spPr/>
    </dgm:pt>
  </dgm:ptLst>
  <dgm:cxnLst>
    <dgm:cxn modelId="{823AF768-73C2-4D02-A0B3-92179D73FC44}" srcId="{7D3A7E54-D1B3-4D58-B78D-70342D80CA65}" destId="{B7DD4684-917D-4FBC-BD6F-64B179C5F2B8}" srcOrd="2" destOrd="0" parTransId="{FDED1DF3-C77B-46CD-B1FF-0F7164AE745F}" sibTransId="{FC806D6E-64FD-415F-A69E-D12EF6A55D01}"/>
    <dgm:cxn modelId="{03B90D6D-7EBA-40D3-81BB-89FEEBAA0511}" type="presOf" srcId="{B7DD4684-917D-4FBC-BD6F-64B179C5F2B8}" destId="{107DDCA0-0E9B-4D30-B5F6-3C81D4EBA26B}" srcOrd="0" destOrd="0" presId="urn:microsoft.com/office/officeart/2005/8/layout/vList2"/>
    <dgm:cxn modelId="{5F7CE05A-6994-4EFA-8B01-362F75E345DB}" type="presOf" srcId="{F8BE301F-82EA-4C0B-B1CB-6B9128F6CA46}" destId="{7D82D892-1D7F-480A-8129-3544C7D47873}" srcOrd="0" destOrd="0" presId="urn:microsoft.com/office/officeart/2005/8/layout/vList2"/>
    <dgm:cxn modelId="{2B58787F-1204-4AE0-877A-4837B97B72A1}" srcId="{7D3A7E54-D1B3-4D58-B78D-70342D80CA65}" destId="{16C228B6-3457-4D39-820A-091E8A542A82}" srcOrd="0" destOrd="0" parTransId="{944A8BD1-8B22-445D-A2D4-6363E53E153F}" sibTransId="{C23B3CA4-62F5-4953-8622-A766328C5075}"/>
    <dgm:cxn modelId="{DD286AA6-F15C-47E9-B0EF-4D2852C04340}" type="presOf" srcId="{7D3A7E54-D1B3-4D58-B78D-70342D80CA65}" destId="{4C25CA5C-589B-4DFA-91A9-7CF36E249845}" srcOrd="0" destOrd="0" presId="urn:microsoft.com/office/officeart/2005/8/layout/vList2"/>
    <dgm:cxn modelId="{3ABD37DA-AD43-4F6F-A043-4BE6B18F962B}" type="presOf" srcId="{16C228B6-3457-4D39-820A-091E8A542A82}" destId="{9C1428D5-C920-4FCB-B4CE-7B63C5E1FE40}" srcOrd="0" destOrd="0" presId="urn:microsoft.com/office/officeart/2005/8/layout/vList2"/>
    <dgm:cxn modelId="{B23AF7ED-DD69-4378-8D4B-BF7E2D14E7C5}" srcId="{7D3A7E54-D1B3-4D58-B78D-70342D80CA65}" destId="{F8BE301F-82EA-4C0B-B1CB-6B9128F6CA46}" srcOrd="1" destOrd="0" parTransId="{63A113EE-7516-47ED-BF4F-8EABA0CEA8E9}" sibTransId="{6ABF41B8-E760-4889-974E-3F33E4E7E855}"/>
    <dgm:cxn modelId="{261AD61B-B97F-420C-92AA-6B1B754FF22D}" type="presParOf" srcId="{4C25CA5C-589B-4DFA-91A9-7CF36E249845}" destId="{9C1428D5-C920-4FCB-B4CE-7B63C5E1FE40}" srcOrd="0" destOrd="0" presId="urn:microsoft.com/office/officeart/2005/8/layout/vList2"/>
    <dgm:cxn modelId="{472249C3-5C20-4C27-BDF6-6F7431CE8C45}" type="presParOf" srcId="{4C25CA5C-589B-4DFA-91A9-7CF36E249845}" destId="{060096FC-0851-492F-A703-C606D1AE8F58}" srcOrd="1" destOrd="0" presId="urn:microsoft.com/office/officeart/2005/8/layout/vList2"/>
    <dgm:cxn modelId="{378385D2-2922-42E5-8DC3-7C2433FA3EA2}" type="presParOf" srcId="{4C25CA5C-589B-4DFA-91A9-7CF36E249845}" destId="{7D82D892-1D7F-480A-8129-3544C7D47873}" srcOrd="2" destOrd="0" presId="urn:microsoft.com/office/officeart/2005/8/layout/vList2"/>
    <dgm:cxn modelId="{A578DC87-6F43-4B0E-A4D1-B23037F39848}" type="presParOf" srcId="{4C25CA5C-589B-4DFA-91A9-7CF36E249845}" destId="{3FE693D5-F3B6-40FF-8CE3-C332F3EF491D}" srcOrd="3" destOrd="0" presId="urn:microsoft.com/office/officeart/2005/8/layout/vList2"/>
    <dgm:cxn modelId="{7D53BD4D-E8BA-4AED-8713-8DF0AEDA73A1}" type="presParOf" srcId="{4C25CA5C-589B-4DFA-91A9-7CF36E249845}" destId="{107DDCA0-0E9B-4D30-B5F6-3C81D4EBA2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8373C5-0789-4C7F-8B05-6A13819ADC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3DFB19-99B7-481D-B424-BA97DF0EB572}">
      <dgm:prSet/>
      <dgm:spPr/>
      <dgm:t>
        <a:bodyPr/>
        <a:lstStyle/>
        <a:p>
          <a:pPr>
            <a:lnSpc>
              <a:spcPct val="100000"/>
            </a:lnSpc>
          </a:pPr>
          <a:r>
            <a:rPr lang="en-US" dirty="0"/>
            <a:t>The cost analysis to determine the value of the </a:t>
          </a:r>
          <a:r>
            <a:rPr lang="en-US" dirty="0">
              <a:latin typeface="Calibri" panose="020F0502020204030204" pitchFamily="34" charset="0"/>
              <a:ea typeface="Calibri" panose="020F0502020204030204" pitchFamily="34" charset="0"/>
              <a:cs typeface="Calibri" panose="020F0502020204030204" pitchFamily="34" charset="0"/>
            </a:rPr>
            <a:t>proposed</a:t>
          </a:r>
          <a:r>
            <a:rPr lang="en-US" dirty="0"/>
            <a:t> contract is critical.</a:t>
          </a:r>
        </a:p>
      </dgm:t>
    </dgm:pt>
    <dgm:pt modelId="{AC218A97-DE68-4DC5-8A08-1AAB6BA588F9}" type="parTrans" cxnId="{6D3CC0DF-3070-43FE-847F-30C0354167BD}">
      <dgm:prSet/>
      <dgm:spPr/>
      <dgm:t>
        <a:bodyPr/>
        <a:lstStyle/>
        <a:p>
          <a:endParaRPr lang="en-US"/>
        </a:p>
      </dgm:t>
    </dgm:pt>
    <dgm:pt modelId="{27D06768-326D-4F51-98A6-7975AD4CC84F}" type="sibTrans" cxnId="{6D3CC0DF-3070-43FE-847F-30C0354167BD}">
      <dgm:prSet/>
      <dgm:spPr/>
      <dgm:t>
        <a:bodyPr/>
        <a:lstStyle/>
        <a:p>
          <a:endParaRPr lang="en-US"/>
        </a:p>
      </dgm:t>
    </dgm:pt>
    <dgm:pt modelId="{31AE2583-C5B4-4FC8-8A3C-65825FCA76DB}">
      <dgm:prSet/>
      <dgm:spPr/>
      <dgm:t>
        <a:bodyPr/>
        <a:lstStyle/>
        <a:p>
          <a:pPr>
            <a:lnSpc>
              <a:spcPct val="100000"/>
            </a:lnSpc>
          </a:pPr>
          <a:r>
            <a:rPr lang="en-US"/>
            <a:t>Who cares what the contract says, if in the long run you lose money for every patient you see?</a:t>
          </a:r>
        </a:p>
      </dgm:t>
    </dgm:pt>
    <dgm:pt modelId="{FCDC01E0-69DB-4E71-BC6A-F39FF1C5E00B}" type="parTrans" cxnId="{CA8C3505-B622-4B65-8D39-A2C2E1953F6B}">
      <dgm:prSet/>
      <dgm:spPr/>
      <dgm:t>
        <a:bodyPr/>
        <a:lstStyle/>
        <a:p>
          <a:endParaRPr lang="en-US"/>
        </a:p>
      </dgm:t>
    </dgm:pt>
    <dgm:pt modelId="{00C28A76-30BA-4187-AF72-20F4B07160FB}" type="sibTrans" cxnId="{CA8C3505-B622-4B65-8D39-A2C2E1953F6B}">
      <dgm:prSet/>
      <dgm:spPr/>
      <dgm:t>
        <a:bodyPr/>
        <a:lstStyle/>
        <a:p>
          <a:endParaRPr lang="en-US"/>
        </a:p>
      </dgm:t>
    </dgm:pt>
    <dgm:pt modelId="{E66D3041-7144-4139-9FA7-F1DDA49FA395}">
      <dgm:prSet/>
      <dgm:spPr/>
      <dgm:t>
        <a:bodyPr/>
        <a:lstStyle/>
        <a:p>
          <a:pPr>
            <a:lnSpc>
              <a:spcPct val="100000"/>
            </a:lnSpc>
          </a:pPr>
          <a:r>
            <a:rPr lang="en-US"/>
            <a:t>The failure to calculate your cost per RVU or case, could result in a loss of revenue for every patient visit. </a:t>
          </a:r>
        </a:p>
      </dgm:t>
    </dgm:pt>
    <dgm:pt modelId="{F9806223-AC1E-4158-B54C-E8D2F952179B}" type="parTrans" cxnId="{74324579-2657-48FC-B773-4C6D80294081}">
      <dgm:prSet/>
      <dgm:spPr/>
      <dgm:t>
        <a:bodyPr/>
        <a:lstStyle/>
        <a:p>
          <a:endParaRPr lang="en-US"/>
        </a:p>
      </dgm:t>
    </dgm:pt>
    <dgm:pt modelId="{EC8FBD5A-27AB-4AA8-8CB0-CBC1A18FAEE3}" type="sibTrans" cxnId="{74324579-2657-48FC-B773-4C6D80294081}">
      <dgm:prSet/>
      <dgm:spPr/>
      <dgm:t>
        <a:bodyPr/>
        <a:lstStyle/>
        <a:p>
          <a:endParaRPr lang="en-US"/>
        </a:p>
      </dgm:t>
    </dgm:pt>
    <dgm:pt modelId="{025A206F-7DA3-4608-8FDD-B338BDAA76A3}" type="pres">
      <dgm:prSet presAssocID="{D68373C5-0789-4C7F-8B05-6A13819ADC94}" presName="root" presStyleCnt="0">
        <dgm:presLayoutVars>
          <dgm:dir/>
          <dgm:resizeHandles val="exact"/>
        </dgm:presLayoutVars>
      </dgm:prSet>
      <dgm:spPr/>
    </dgm:pt>
    <dgm:pt modelId="{091AEF28-3FBA-49B2-BF46-0FEA7F4865A3}" type="pres">
      <dgm:prSet presAssocID="{993DFB19-99B7-481D-B424-BA97DF0EB572}" presName="compNode" presStyleCnt="0"/>
      <dgm:spPr/>
    </dgm:pt>
    <dgm:pt modelId="{AF01F489-79B0-478E-8DE0-B36F7E8DFE42}" type="pres">
      <dgm:prSet presAssocID="{993DFB19-99B7-481D-B424-BA97DF0EB572}" presName="bgRect" presStyleLbl="bgShp" presStyleIdx="0" presStyleCnt="3"/>
      <dgm:spPr/>
    </dgm:pt>
    <dgm:pt modelId="{074E374C-DEEB-4488-86A0-986E86259621}" type="pres">
      <dgm:prSet presAssocID="{993DFB19-99B7-481D-B424-BA97DF0EB5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4575CAF-72B1-4698-B575-E74777E2145F}" type="pres">
      <dgm:prSet presAssocID="{993DFB19-99B7-481D-B424-BA97DF0EB572}" presName="spaceRect" presStyleCnt="0"/>
      <dgm:spPr/>
    </dgm:pt>
    <dgm:pt modelId="{38A2B470-5559-4A5C-B9C0-FF8E0E1569D9}" type="pres">
      <dgm:prSet presAssocID="{993DFB19-99B7-481D-B424-BA97DF0EB572}" presName="parTx" presStyleLbl="revTx" presStyleIdx="0" presStyleCnt="3">
        <dgm:presLayoutVars>
          <dgm:chMax val="0"/>
          <dgm:chPref val="0"/>
        </dgm:presLayoutVars>
      </dgm:prSet>
      <dgm:spPr/>
    </dgm:pt>
    <dgm:pt modelId="{9DC3E331-3045-484C-8D62-85EBE748BCEE}" type="pres">
      <dgm:prSet presAssocID="{27D06768-326D-4F51-98A6-7975AD4CC84F}" presName="sibTrans" presStyleCnt="0"/>
      <dgm:spPr/>
    </dgm:pt>
    <dgm:pt modelId="{66E6A801-2BB7-4AF0-AEF9-4D364EACF66A}" type="pres">
      <dgm:prSet presAssocID="{31AE2583-C5B4-4FC8-8A3C-65825FCA76DB}" presName="compNode" presStyleCnt="0"/>
      <dgm:spPr/>
    </dgm:pt>
    <dgm:pt modelId="{727A69E9-67B0-4029-80FE-5F717656C311}" type="pres">
      <dgm:prSet presAssocID="{31AE2583-C5B4-4FC8-8A3C-65825FCA76DB}" presName="bgRect" presStyleLbl="bgShp" presStyleIdx="1" presStyleCnt="3"/>
      <dgm:spPr/>
    </dgm:pt>
    <dgm:pt modelId="{13B29886-64A7-4370-8E0C-B0DC14EEF7FA}" type="pres">
      <dgm:prSet presAssocID="{31AE2583-C5B4-4FC8-8A3C-65825FCA76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C118ABA8-43C7-488E-BE7A-CA8F6464EE75}" type="pres">
      <dgm:prSet presAssocID="{31AE2583-C5B4-4FC8-8A3C-65825FCA76DB}" presName="spaceRect" presStyleCnt="0"/>
      <dgm:spPr/>
    </dgm:pt>
    <dgm:pt modelId="{FC5024C4-D7A3-4014-BBFE-25EFECA1C3A8}" type="pres">
      <dgm:prSet presAssocID="{31AE2583-C5B4-4FC8-8A3C-65825FCA76DB}" presName="parTx" presStyleLbl="revTx" presStyleIdx="1" presStyleCnt="3">
        <dgm:presLayoutVars>
          <dgm:chMax val="0"/>
          <dgm:chPref val="0"/>
        </dgm:presLayoutVars>
      </dgm:prSet>
      <dgm:spPr/>
    </dgm:pt>
    <dgm:pt modelId="{65C42D00-8C21-4554-8055-7745C15C302C}" type="pres">
      <dgm:prSet presAssocID="{00C28A76-30BA-4187-AF72-20F4B07160FB}" presName="sibTrans" presStyleCnt="0"/>
      <dgm:spPr/>
    </dgm:pt>
    <dgm:pt modelId="{81B1E070-2118-4AD9-96F8-3355344ECEB4}" type="pres">
      <dgm:prSet presAssocID="{E66D3041-7144-4139-9FA7-F1DDA49FA395}" presName="compNode" presStyleCnt="0"/>
      <dgm:spPr/>
    </dgm:pt>
    <dgm:pt modelId="{18D73055-6D30-4F0C-8F7F-31BD56CE9C36}" type="pres">
      <dgm:prSet presAssocID="{E66D3041-7144-4139-9FA7-F1DDA49FA395}" presName="bgRect" presStyleLbl="bgShp" presStyleIdx="2" presStyleCnt="3"/>
      <dgm:spPr/>
    </dgm:pt>
    <dgm:pt modelId="{3C06F045-CDF7-468C-9294-460BC3BE3338}" type="pres">
      <dgm:prSet presAssocID="{E66D3041-7144-4139-9FA7-F1DDA49FA3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E573ABDF-3953-4D75-BF09-0E7EE4D386E2}" type="pres">
      <dgm:prSet presAssocID="{E66D3041-7144-4139-9FA7-F1DDA49FA395}" presName="spaceRect" presStyleCnt="0"/>
      <dgm:spPr/>
    </dgm:pt>
    <dgm:pt modelId="{80C30A2E-8166-416A-A51C-D262F17DB9ED}" type="pres">
      <dgm:prSet presAssocID="{E66D3041-7144-4139-9FA7-F1DDA49FA395}" presName="parTx" presStyleLbl="revTx" presStyleIdx="2" presStyleCnt="3">
        <dgm:presLayoutVars>
          <dgm:chMax val="0"/>
          <dgm:chPref val="0"/>
        </dgm:presLayoutVars>
      </dgm:prSet>
      <dgm:spPr/>
    </dgm:pt>
  </dgm:ptLst>
  <dgm:cxnLst>
    <dgm:cxn modelId="{CA8C3505-B622-4B65-8D39-A2C2E1953F6B}" srcId="{D68373C5-0789-4C7F-8B05-6A13819ADC94}" destId="{31AE2583-C5B4-4FC8-8A3C-65825FCA76DB}" srcOrd="1" destOrd="0" parTransId="{FCDC01E0-69DB-4E71-BC6A-F39FF1C5E00B}" sibTransId="{00C28A76-30BA-4187-AF72-20F4B07160FB}"/>
    <dgm:cxn modelId="{80E8EA0A-D0BF-40F2-AE5A-DBA80C1218B5}" type="presOf" srcId="{993DFB19-99B7-481D-B424-BA97DF0EB572}" destId="{38A2B470-5559-4A5C-B9C0-FF8E0E1569D9}" srcOrd="0" destOrd="0" presId="urn:microsoft.com/office/officeart/2018/2/layout/IconVerticalSolidList"/>
    <dgm:cxn modelId="{74324579-2657-48FC-B773-4C6D80294081}" srcId="{D68373C5-0789-4C7F-8B05-6A13819ADC94}" destId="{E66D3041-7144-4139-9FA7-F1DDA49FA395}" srcOrd="2" destOrd="0" parTransId="{F9806223-AC1E-4158-B54C-E8D2F952179B}" sibTransId="{EC8FBD5A-27AB-4AA8-8CB0-CBC1A18FAEE3}"/>
    <dgm:cxn modelId="{6A2CA67E-658C-4877-B02A-EF532B4F7D40}" type="presOf" srcId="{31AE2583-C5B4-4FC8-8A3C-65825FCA76DB}" destId="{FC5024C4-D7A3-4014-BBFE-25EFECA1C3A8}" srcOrd="0" destOrd="0" presId="urn:microsoft.com/office/officeart/2018/2/layout/IconVerticalSolidList"/>
    <dgm:cxn modelId="{563EC480-0ED5-4B44-A771-940F62492B84}" type="presOf" srcId="{D68373C5-0789-4C7F-8B05-6A13819ADC94}" destId="{025A206F-7DA3-4608-8FDD-B338BDAA76A3}" srcOrd="0" destOrd="0" presId="urn:microsoft.com/office/officeart/2018/2/layout/IconVerticalSolidList"/>
    <dgm:cxn modelId="{7A7D0785-DFFF-44A6-8267-8AB7E1CD381C}" type="presOf" srcId="{E66D3041-7144-4139-9FA7-F1DDA49FA395}" destId="{80C30A2E-8166-416A-A51C-D262F17DB9ED}" srcOrd="0" destOrd="0" presId="urn:microsoft.com/office/officeart/2018/2/layout/IconVerticalSolidList"/>
    <dgm:cxn modelId="{6D3CC0DF-3070-43FE-847F-30C0354167BD}" srcId="{D68373C5-0789-4C7F-8B05-6A13819ADC94}" destId="{993DFB19-99B7-481D-B424-BA97DF0EB572}" srcOrd="0" destOrd="0" parTransId="{AC218A97-DE68-4DC5-8A08-1AAB6BA588F9}" sibTransId="{27D06768-326D-4F51-98A6-7975AD4CC84F}"/>
    <dgm:cxn modelId="{45890F56-8B71-4440-9C63-8714ED6EFBCB}" type="presParOf" srcId="{025A206F-7DA3-4608-8FDD-B338BDAA76A3}" destId="{091AEF28-3FBA-49B2-BF46-0FEA7F4865A3}" srcOrd="0" destOrd="0" presId="urn:microsoft.com/office/officeart/2018/2/layout/IconVerticalSolidList"/>
    <dgm:cxn modelId="{E21B873C-BF53-4AA2-9078-61A2C460FFF3}" type="presParOf" srcId="{091AEF28-3FBA-49B2-BF46-0FEA7F4865A3}" destId="{AF01F489-79B0-478E-8DE0-B36F7E8DFE42}" srcOrd="0" destOrd="0" presId="urn:microsoft.com/office/officeart/2018/2/layout/IconVerticalSolidList"/>
    <dgm:cxn modelId="{032ADC90-FCF7-4186-925A-888B20DC0FB0}" type="presParOf" srcId="{091AEF28-3FBA-49B2-BF46-0FEA7F4865A3}" destId="{074E374C-DEEB-4488-86A0-986E86259621}" srcOrd="1" destOrd="0" presId="urn:microsoft.com/office/officeart/2018/2/layout/IconVerticalSolidList"/>
    <dgm:cxn modelId="{CE99EAFD-DCBB-4B15-981F-1CA4E58556B8}" type="presParOf" srcId="{091AEF28-3FBA-49B2-BF46-0FEA7F4865A3}" destId="{84575CAF-72B1-4698-B575-E74777E2145F}" srcOrd="2" destOrd="0" presId="urn:microsoft.com/office/officeart/2018/2/layout/IconVerticalSolidList"/>
    <dgm:cxn modelId="{57D9FBB4-A0A6-4177-948A-12A76A5F2B92}" type="presParOf" srcId="{091AEF28-3FBA-49B2-BF46-0FEA7F4865A3}" destId="{38A2B470-5559-4A5C-B9C0-FF8E0E1569D9}" srcOrd="3" destOrd="0" presId="urn:microsoft.com/office/officeart/2018/2/layout/IconVerticalSolidList"/>
    <dgm:cxn modelId="{C2D95787-0944-432E-BFD0-26C6161851AB}" type="presParOf" srcId="{025A206F-7DA3-4608-8FDD-B338BDAA76A3}" destId="{9DC3E331-3045-484C-8D62-85EBE748BCEE}" srcOrd="1" destOrd="0" presId="urn:microsoft.com/office/officeart/2018/2/layout/IconVerticalSolidList"/>
    <dgm:cxn modelId="{BDD30BBE-71CD-409E-85DA-B5931253EB36}" type="presParOf" srcId="{025A206F-7DA3-4608-8FDD-B338BDAA76A3}" destId="{66E6A801-2BB7-4AF0-AEF9-4D364EACF66A}" srcOrd="2" destOrd="0" presId="urn:microsoft.com/office/officeart/2018/2/layout/IconVerticalSolidList"/>
    <dgm:cxn modelId="{0F7B08DE-3A38-4FFA-B164-FB410C325D4F}" type="presParOf" srcId="{66E6A801-2BB7-4AF0-AEF9-4D364EACF66A}" destId="{727A69E9-67B0-4029-80FE-5F717656C311}" srcOrd="0" destOrd="0" presId="urn:microsoft.com/office/officeart/2018/2/layout/IconVerticalSolidList"/>
    <dgm:cxn modelId="{D9CCDAC7-9256-4B0E-9B75-A954217C5DEF}" type="presParOf" srcId="{66E6A801-2BB7-4AF0-AEF9-4D364EACF66A}" destId="{13B29886-64A7-4370-8E0C-B0DC14EEF7FA}" srcOrd="1" destOrd="0" presId="urn:microsoft.com/office/officeart/2018/2/layout/IconVerticalSolidList"/>
    <dgm:cxn modelId="{E0E044AD-8F70-4FCC-9EC6-43E2FB92D8BC}" type="presParOf" srcId="{66E6A801-2BB7-4AF0-AEF9-4D364EACF66A}" destId="{C118ABA8-43C7-488E-BE7A-CA8F6464EE75}" srcOrd="2" destOrd="0" presId="urn:microsoft.com/office/officeart/2018/2/layout/IconVerticalSolidList"/>
    <dgm:cxn modelId="{854CAA1A-8177-4034-B3A1-8AEAF77B32DC}" type="presParOf" srcId="{66E6A801-2BB7-4AF0-AEF9-4D364EACF66A}" destId="{FC5024C4-D7A3-4014-BBFE-25EFECA1C3A8}" srcOrd="3" destOrd="0" presId="urn:microsoft.com/office/officeart/2018/2/layout/IconVerticalSolidList"/>
    <dgm:cxn modelId="{855F5439-E285-40DD-B419-C09BE3337638}" type="presParOf" srcId="{025A206F-7DA3-4608-8FDD-B338BDAA76A3}" destId="{65C42D00-8C21-4554-8055-7745C15C302C}" srcOrd="3" destOrd="0" presId="urn:microsoft.com/office/officeart/2018/2/layout/IconVerticalSolidList"/>
    <dgm:cxn modelId="{B7A2A5C4-10A2-4703-92BC-9CB3151957B5}" type="presParOf" srcId="{025A206F-7DA3-4608-8FDD-B338BDAA76A3}" destId="{81B1E070-2118-4AD9-96F8-3355344ECEB4}" srcOrd="4" destOrd="0" presId="urn:microsoft.com/office/officeart/2018/2/layout/IconVerticalSolidList"/>
    <dgm:cxn modelId="{982E4120-26A8-4789-92B6-98287D840707}" type="presParOf" srcId="{81B1E070-2118-4AD9-96F8-3355344ECEB4}" destId="{18D73055-6D30-4F0C-8F7F-31BD56CE9C36}" srcOrd="0" destOrd="0" presId="urn:microsoft.com/office/officeart/2018/2/layout/IconVerticalSolidList"/>
    <dgm:cxn modelId="{EBC67ECC-CBDC-4BED-A15F-DA0E5F61E8F1}" type="presParOf" srcId="{81B1E070-2118-4AD9-96F8-3355344ECEB4}" destId="{3C06F045-CDF7-468C-9294-460BC3BE3338}" srcOrd="1" destOrd="0" presId="urn:microsoft.com/office/officeart/2018/2/layout/IconVerticalSolidList"/>
    <dgm:cxn modelId="{3D7E5A1C-3301-4DED-BED7-4FFD985D48E9}" type="presParOf" srcId="{81B1E070-2118-4AD9-96F8-3355344ECEB4}" destId="{E573ABDF-3953-4D75-BF09-0E7EE4D386E2}" srcOrd="2" destOrd="0" presId="urn:microsoft.com/office/officeart/2018/2/layout/IconVerticalSolidList"/>
    <dgm:cxn modelId="{C6C25A78-4D19-4681-B544-E393905E0ECA}" type="presParOf" srcId="{81B1E070-2118-4AD9-96F8-3355344ECEB4}" destId="{80C30A2E-8166-416A-A51C-D262F17DB9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7C52B0-8595-4961-8D7B-E748B5FAA8CE}"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7279DE83-FFBD-4BFE-BE4B-16DB1E097D62}">
      <dgm:prSet/>
      <dgm:spPr/>
      <dgm:t>
        <a:bodyPr/>
        <a:lstStyle/>
        <a:p>
          <a:r>
            <a:rPr lang="en-US"/>
            <a:t>Locate last negotiated version of payor contract and determine its effective date.</a:t>
          </a:r>
        </a:p>
      </dgm:t>
    </dgm:pt>
    <dgm:pt modelId="{11FD7A11-44D2-4630-875E-B98E167F9E2C}" type="parTrans" cxnId="{EA0286BA-9B45-437E-BA81-F2D761E8A600}">
      <dgm:prSet/>
      <dgm:spPr/>
      <dgm:t>
        <a:bodyPr/>
        <a:lstStyle/>
        <a:p>
          <a:endParaRPr lang="en-US"/>
        </a:p>
      </dgm:t>
    </dgm:pt>
    <dgm:pt modelId="{C28ECE2D-5650-4D5D-A2E2-37BB848EB5F1}" type="sibTrans" cxnId="{EA0286BA-9B45-437E-BA81-F2D761E8A600}">
      <dgm:prSet/>
      <dgm:spPr/>
      <dgm:t>
        <a:bodyPr/>
        <a:lstStyle/>
        <a:p>
          <a:endParaRPr lang="en-US"/>
        </a:p>
      </dgm:t>
    </dgm:pt>
    <dgm:pt modelId="{0041B7E4-7392-465C-8159-37FBA5CDC0D2}">
      <dgm:prSet/>
      <dgm:spPr/>
      <dgm:t>
        <a:bodyPr/>
        <a:lstStyle/>
        <a:p>
          <a:r>
            <a:rPr lang="en-US"/>
            <a:t>Evaluate and trend historical performance under payer contract </a:t>
          </a:r>
        </a:p>
      </dgm:t>
    </dgm:pt>
    <dgm:pt modelId="{B71F01A6-DD27-421C-9253-1DF51A3FFC12}" type="parTrans" cxnId="{8AE8FAEA-B742-4E30-8FA9-F04FBDCC7327}">
      <dgm:prSet/>
      <dgm:spPr/>
      <dgm:t>
        <a:bodyPr/>
        <a:lstStyle/>
        <a:p>
          <a:endParaRPr lang="en-US"/>
        </a:p>
      </dgm:t>
    </dgm:pt>
    <dgm:pt modelId="{909270D8-BF45-4E18-8CCC-C66CD85AA087}" type="sibTrans" cxnId="{8AE8FAEA-B742-4E30-8FA9-F04FBDCC7327}">
      <dgm:prSet/>
      <dgm:spPr/>
      <dgm:t>
        <a:bodyPr/>
        <a:lstStyle/>
        <a:p>
          <a:endParaRPr lang="en-US"/>
        </a:p>
      </dgm:t>
    </dgm:pt>
    <dgm:pt modelId="{4291A982-7704-4532-8847-58AB2CF12702}">
      <dgm:prSet/>
      <dgm:spPr/>
      <dgm:t>
        <a:bodyPr/>
        <a:lstStyle/>
        <a:p>
          <a:r>
            <a:rPr lang="en-US"/>
            <a:t>Identify the number of patient encounters and patients seen</a:t>
          </a:r>
        </a:p>
      </dgm:t>
    </dgm:pt>
    <dgm:pt modelId="{31D16558-3804-4C16-8A50-DA6047E55145}" type="parTrans" cxnId="{AB1D9A92-43E0-4C0E-8408-39A1443BCD5C}">
      <dgm:prSet/>
      <dgm:spPr/>
      <dgm:t>
        <a:bodyPr/>
        <a:lstStyle/>
        <a:p>
          <a:endParaRPr lang="en-US"/>
        </a:p>
      </dgm:t>
    </dgm:pt>
    <dgm:pt modelId="{FA1814BA-3EFB-4014-8771-C69975643830}" type="sibTrans" cxnId="{AB1D9A92-43E0-4C0E-8408-39A1443BCD5C}">
      <dgm:prSet/>
      <dgm:spPr/>
      <dgm:t>
        <a:bodyPr/>
        <a:lstStyle/>
        <a:p>
          <a:endParaRPr lang="en-US"/>
        </a:p>
      </dgm:t>
    </dgm:pt>
    <dgm:pt modelId="{37619624-7EE7-4B46-982D-283C2F3446AA}">
      <dgm:prSet/>
      <dgm:spPr/>
      <dgm:t>
        <a:bodyPr/>
        <a:lstStyle/>
        <a:p>
          <a:r>
            <a:rPr lang="en-US"/>
            <a:t>Last year’s total billed claims</a:t>
          </a:r>
        </a:p>
      </dgm:t>
    </dgm:pt>
    <dgm:pt modelId="{2CA4AAC7-D476-4831-9A27-3D4931046DF3}" type="parTrans" cxnId="{27B0AC1A-7729-4491-933B-123ADC67FE95}">
      <dgm:prSet/>
      <dgm:spPr/>
      <dgm:t>
        <a:bodyPr/>
        <a:lstStyle/>
        <a:p>
          <a:endParaRPr lang="en-US"/>
        </a:p>
      </dgm:t>
    </dgm:pt>
    <dgm:pt modelId="{8C7B194F-4495-45DA-B88D-07D8F4C1AB8F}" type="sibTrans" cxnId="{27B0AC1A-7729-4491-933B-123ADC67FE95}">
      <dgm:prSet/>
      <dgm:spPr/>
      <dgm:t>
        <a:bodyPr/>
        <a:lstStyle/>
        <a:p>
          <a:endParaRPr lang="en-US"/>
        </a:p>
      </dgm:t>
    </dgm:pt>
    <dgm:pt modelId="{821E7EB4-6948-46A4-B05E-2BBC9AF70B9E}">
      <dgm:prSet/>
      <dgm:spPr/>
      <dgm:t>
        <a:bodyPr/>
        <a:lstStyle/>
        <a:p>
          <a:r>
            <a:rPr lang="en-US"/>
            <a:t>Total collections</a:t>
          </a:r>
        </a:p>
      </dgm:t>
    </dgm:pt>
    <dgm:pt modelId="{DA8765C8-AA7B-49FB-B83E-BBC2477ECB8C}" type="parTrans" cxnId="{DAD01965-5A74-4885-9CBE-B6DF5EE720AD}">
      <dgm:prSet/>
      <dgm:spPr/>
      <dgm:t>
        <a:bodyPr/>
        <a:lstStyle/>
        <a:p>
          <a:endParaRPr lang="en-US"/>
        </a:p>
      </dgm:t>
    </dgm:pt>
    <dgm:pt modelId="{A8F5BE44-BB31-4D0D-A4AB-949E44D4BA5F}" type="sibTrans" cxnId="{DAD01965-5A74-4885-9CBE-B6DF5EE720AD}">
      <dgm:prSet/>
      <dgm:spPr/>
      <dgm:t>
        <a:bodyPr/>
        <a:lstStyle/>
        <a:p>
          <a:endParaRPr lang="en-US"/>
        </a:p>
      </dgm:t>
    </dgm:pt>
    <dgm:pt modelId="{B3CB9696-7D34-4A13-91E5-97387F5203D2}">
      <dgm:prSet/>
      <dgm:spPr/>
      <dgm:t>
        <a:bodyPr/>
        <a:lstStyle/>
        <a:p>
          <a:r>
            <a:rPr lang="en-US"/>
            <a:t>Gross/net collection rate</a:t>
          </a:r>
        </a:p>
      </dgm:t>
    </dgm:pt>
    <dgm:pt modelId="{32CEE8B9-9165-42E9-A4AF-4FE86EEFD787}" type="parTrans" cxnId="{2DBD6172-6C24-4696-8C75-306625FD6F04}">
      <dgm:prSet/>
      <dgm:spPr/>
      <dgm:t>
        <a:bodyPr/>
        <a:lstStyle/>
        <a:p>
          <a:endParaRPr lang="en-US"/>
        </a:p>
      </dgm:t>
    </dgm:pt>
    <dgm:pt modelId="{172FDF61-2DA2-45DD-87A6-4A54402DFB6D}" type="sibTrans" cxnId="{2DBD6172-6C24-4696-8C75-306625FD6F04}">
      <dgm:prSet/>
      <dgm:spPr/>
      <dgm:t>
        <a:bodyPr/>
        <a:lstStyle/>
        <a:p>
          <a:endParaRPr lang="en-US"/>
        </a:p>
      </dgm:t>
    </dgm:pt>
    <dgm:pt modelId="{6206EE53-3734-4B74-A7F9-69250E525285}">
      <dgm:prSet/>
      <dgm:spPr/>
      <dgm:t>
        <a:bodyPr/>
        <a:lstStyle/>
        <a:p>
          <a:r>
            <a:rPr lang="en-US"/>
            <a:t>Reprice payer contracts benchmarking them against Medicare MPFS</a:t>
          </a:r>
        </a:p>
      </dgm:t>
    </dgm:pt>
    <dgm:pt modelId="{92D47D2D-7C94-4BB9-8930-BAAAB206CC39}" type="parTrans" cxnId="{B6771059-251E-4DCC-9E50-34AFA19806F5}">
      <dgm:prSet/>
      <dgm:spPr/>
      <dgm:t>
        <a:bodyPr/>
        <a:lstStyle/>
        <a:p>
          <a:endParaRPr lang="en-US"/>
        </a:p>
      </dgm:t>
    </dgm:pt>
    <dgm:pt modelId="{D10449C0-FBE7-46C8-A307-4D7AEC70CF04}" type="sibTrans" cxnId="{B6771059-251E-4DCC-9E50-34AFA19806F5}">
      <dgm:prSet/>
      <dgm:spPr/>
      <dgm:t>
        <a:bodyPr/>
        <a:lstStyle/>
        <a:p>
          <a:endParaRPr lang="en-US"/>
        </a:p>
      </dgm:t>
    </dgm:pt>
    <dgm:pt modelId="{ED5187FF-7D85-4F21-895C-42A2B3C61CEE}">
      <dgm:prSet/>
      <dgm:spPr/>
      <dgm:t>
        <a:bodyPr/>
        <a:lstStyle/>
        <a:p>
          <a:r>
            <a:rPr lang="en-US"/>
            <a:t>Calculate cost per RVU for purpose of evaluating if the contract offered is profitable.</a:t>
          </a:r>
        </a:p>
      </dgm:t>
    </dgm:pt>
    <dgm:pt modelId="{1DF93129-104E-4690-BB70-3A4B907546B5}" type="parTrans" cxnId="{AD91F093-3FE4-44CD-81D3-193FD0A96550}">
      <dgm:prSet/>
      <dgm:spPr/>
      <dgm:t>
        <a:bodyPr/>
        <a:lstStyle/>
        <a:p>
          <a:endParaRPr lang="en-US"/>
        </a:p>
      </dgm:t>
    </dgm:pt>
    <dgm:pt modelId="{E8C5B030-55F2-4FFA-AE43-839873588E7E}" type="sibTrans" cxnId="{AD91F093-3FE4-44CD-81D3-193FD0A96550}">
      <dgm:prSet/>
      <dgm:spPr/>
      <dgm:t>
        <a:bodyPr/>
        <a:lstStyle/>
        <a:p>
          <a:endParaRPr lang="en-US"/>
        </a:p>
      </dgm:t>
    </dgm:pt>
    <dgm:pt modelId="{AC074247-9907-408F-BF87-99B8C4884D64}" type="pres">
      <dgm:prSet presAssocID="{4B7C52B0-8595-4961-8D7B-E748B5FAA8CE}" presName="Name0" presStyleCnt="0">
        <dgm:presLayoutVars>
          <dgm:dir/>
          <dgm:resizeHandles val="exact"/>
        </dgm:presLayoutVars>
      </dgm:prSet>
      <dgm:spPr/>
    </dgm:pt>
    <dgm:pt modelId="{0062F76F-A347-475C-8D14-ECEB0AC0BC86}" type="pres">
      <dgm:prSet presAssocID="{7279DE83-FFBD-4BFE-BE4B-16DB1E097D62}" presName="node" presStyleLbl="node1" presStyleIdx="0" presStyleCnt="8">
        <dgm:presLayoutVars>
          <dgm:bulletEnabled val="1"/>
        </dgm:presLayoutVars>
      </dgm:prSet>
      <dgm:spPr/>
    </dgm:pt>
    <dgm:pt modelId="{8FC5EBBC-27DF-4C24-8511-F1439C7BD32A}" type="pres">
      <dgm:prSet presAssocID="{C28ECE2D-5650-4D5D-A2E2-37BB848EB5F1}" presName="sibTrans" presStyleLbl="sibTrans1D1" presStyleIdx="0" presStyleCnt="7"/>
      <dgm:spPr/>
    </dgm:pt>
    <dgm:pt modelId="{67E19976-38AD-4F26-858D-98420F856BD3}" type="pres">
      <dgm:prSet presAssocID="{C28ECE2D-5650-4D5D-A2E2-37BB848EB5F1}" presName="connectorText" presStyleLbl="sibTrans1D1" presStyleIdx="0" presStyleCnt="7"/>
      <dgm:spPr/>
    </dgm:pt>
    <dgm:pt modelId="{888DD57D-147F-46BD-AE36-1BBBE746B364}" type="pres">
      <dgm:prSet presAssocID="{0041B7E4-7392-465C-8159-37FBA5CDC0D2}" presName="node" presStyleLbl="node1" presStyleIdx="1" presStyleCnt="8">
        <dgm:presLayoutVars>
          <dgm:bulletEnabled val="1"/>
        </dgm:presLayoutVars>
      </dgm:prSet>
      <dgm:spPr/>
    </dgm:pt>
    <dgm:pt modelId="{9EF503DF-EDC3-42B9-9937-1172CBD55BAE}" type="pres">
      <dgm:prSet presAssocID="{909270D8-BF45-4E18-8CCC-C66CD85AA087}" presName="sibTrans" presStyleLbl="sibTrans1D1" presStyleIdx="1" presStyleCnt="7"/>
      <dgm:spPr/>
    </dgm:pt>
    <dgm:pt modelId="{9FE8A36F-FCBB-406E-BA6B-158BD4DD38AB}" type="pres">
      <dgm:prSet presAssocID="{909270D8-BF45-4E18-8CCC-C66CD85AA087}" presName="connectorText" presStyleLbl="sibTrans1D1" presStyleIdx="1" presStyleCnt="7"/>
      <dgm:spPr/>
    </dgm:pt>
    <dgm:pt modelId="{D6648FCE-F89B-48B8-90D5-D9CD78CA9C41}" type="pres">
      <dgm:prSet presAssocID="{4291A982-7704-4532-8847-58AB2CF12702}" presName="node" presStyleLbl="node1" presStyleIdx="2" presStyleCnt="8">
        <dgm:presLayoutVars>
          <dgm:bulletEnabled val="1"/>
        </dgm:presLayoutVars>
      </dgm:prSet>
      <dgm:spPr/>
    </dgm:pt>
    <dgm:pt modelId="{00BA02A6-C58F-422C-A5A2-92CDD05C6600}" type="pres">
      <dgm:prSet presAssocID="{FA1814BA-3EFB-4014-8771-C69975643830}" presName="sibTrans" presStyleLbl="sibTrans1D1" presStyleIdx="2" presStyleCnt="7"/>
      <dgm:spPr/>
    </dgm:pt>
    <dgm:pt modelId="{CABC2539-3B7C-4322-8E39-F520612B905E}" type="pres">
      <dgm:prSet presAssocID="{FA1814BA-3EFB-4014-8771-C69975643830}" presName="connectorText" presStyleLbl="sibTrans1D1" presStyleIdx="2" presStyleCnt="7"/>
      <dgm:spPr/>
    </dgm:pt>
    <dgm:pt modelId="{50BC7D4A-B3B3-4469-850F-02138D31E641}" type="pres">
      <dgm:prSet presAssocID="{37619624-7EE7-4B46-982D-283C2F3446AA}" presName="node" presStyleLbl="node1" presStyleIdx="3" presStyleCnt="8">
        <dgm:presLayoutVars>
          <dgm:bulletEnabled val="1"/>
        </dgm:presLayoutVars>
      </dgm:prSet>
      <dgm:spPr/>
    </dgm:pt>
    <dgm:pt modelId="{99100890-CCB2-4B37-8CBC-6558875BC3AB}" type="pres">
      <dgm:prSet presAssocID="{8C7B194F-4495-45DA-B88D-07D8F4C1AB8F}" presName="sibTrans" presStyleLbl="sibTrans1D1" presStyleIdx="3" presStyleCnt="7"/>
      <dgm:spPr/>
    </dgm:pt>
    <dgm:pt modelId="{53C62821-54EE-4531-A077-525FA0594B0D}" type="pres">
      <dgm:prSet presAssocID="{8C7B194F-4495-45DA-B88D-07D8F4C1AB8F}" presName="connectorText" presStyleLbl="sibTrans1D1" presStyleIdx="3" presStyleCnt="7"/>
      <dgm:spPr/>
    </dgm:pt>
    <dgm:pt modelId="{C3ECF08D-4247-4E9D-9A63-E02C5698D71F}" type="pres">
      <dgm:prSet presAssocID="{821E7EB4-6948-46A4-B05E-2BBC9AF70B9E}" presName="node" presStyleLbl="node1" presStyleIdx="4" presStyleCnt="8">
        <dgm:presLayoutVars>
          <dgm:bulletEnabled val="1"/>
        </dgm:presLayoutVars>
      </dgm:prSet>
      <dgm:spPr/>
    </dgm:pt>
    <dgm:pt modelId="{13519FAB-F7B9-42F0-8B2A-C40672420D03}" type="pres">
      <dgm:prSet presAssocID="{A8F5BE44-BB31-4D0D-A4AB-949E44D4BA5F}" presName="sibTrans" presStyleLbl="sibTrans1D1" presStyleIdx="4" presStyleCnt="7"/>
      <dgm:spPr/>
    </dgm:pt>
    <dgm:pt modelId="{011C7C87-D2F8-4F92-9BDE-D010D8E17ABA}" type="pres">
      <dgm:prSet presAssocID="{A8F5BE44-BB31-4D0D-A4AB-949E44D4BA5F}" presName="connectorText" presStyleLbl="sibTrans1D1" presStyleIdx="4" presStyleCnt="7"/>
      <dgm:spPr/>
    </dgm:pt>
    <dgm:pt modelId="{5BAD3F79-E518-45C3-952D-2169FDF3F634}" type="pres">
      <dgm:prSet presAssocID="{B3CB9696-7D34-4A13-91E5-97387F5203D2}" presName="node" presStyleLbl="node1" presStyleIdx="5" presStyleCnt="8">
        <dgm:presLayoutVars>
          <dgm:bulletEnabled val="1"/>
        </dgm:presLayoutVars>
      </dgm:prSet>
      <dgm:spPr/>
    </dgm:pt>
    <dgm:pt modelId="{94349EE8-4A86-47EA-82B4-4E27981470BB}" type="pres">
      <dgm:prSet presAssocID="{172FDF61-2DA2-45DD-87A6-4A54402DFB6D}" presName="sibTrans" presStyleLbl="sibTrans1D1" presStyleIdx="5" presStyleCnt="7"/>
      <dgm:spPr/>
    </dgm:pt>
    <dgm:pt modelId="{40113DC3-3CF2-4BC9-A74E-00F8543793C9}" type="pres">
      <dgm:prSet presAssocID="{172FDF61-2DA2-45DD-87A6-4A54402DFB6D}" presName="connectorText" presStyleLbl="sibTrans1D1" presStyleIdx="5" presStyleCnt="7"/>
      <dgm:spPr/>
    </dgm:pt>
    <dgm:pt modelId="{2A8DE1C9-7809-4EEB-A90C-31C9260B3C53}" type="pres">
      <dgm:prSet presAssocID="{6206EE53-3734-4B74-A7F9-69250E525285}" presName="node" presStyleLbl="node1" presStyleIdx="6" presStyleCnt="8">
        <dgm:presLayoutVars>
          <dgm:bulletEnabled val="1"/>
        </dgm:presLayoutVars>
      </dgm:prSet>
      <dgm:spPr/>
    </dgm:pt>
    <dgm:pt modelId="{229B2910-99BD-4B6D-89C4-D56C1005A2D9}" type="pres">
      <dgm:prSet presAssocID="{D10449C0-FBE7-46C8-A307-4D7AEC70CF04}" presName="sibTrans" presStyleLbl="sibTrans1D1" presStyleIdx="6" presStyleCnt="7"/>
      <dgm:spPr/>
    </dgm:pt>
    <dgm:pt modelId="{843BCAAF-72E7-4FBB-8BF6-4E98BE106019}" type="pres">
      <dgm:prSet presAssocID="{D10449C0-FBE7-46C8-A307-4D7AEC70CF04}" presName="connectorText" presStyleLbl="sibTrans1D1" presStyleIdx="6" presStyleCnt="7"/>
      <dgm:spPr/>
    </dgm:pt>
    <dgm:pt modelId="{AFF944BA-065A-453C-8B63-4557BE22D5C0}" type="pres">
      <dgm:prSet presAssocID="{ED5187FF-7D85-4F21-895C-42A2B3C61CEE}" presName="node" presStyleLbl="node1" presStyleIdx="7" presStyleCnt="8">
        <dgm:presLayoutVars>
          <dgm:bulletEnabled val="1"/>
        </dgm:presLayoutVars>
      </dgm:prSet>
      <dgm:spPr/>
    </dgm:pt>
  </dgm:ptLst>
  <dgm:cxnLst>
    <dgm:cxn modelId="{E0812405-8A6F-435C-8C36-BA4902A0550A}" type="presOf" srcId="{FA1814BA-3EFB-4014-8771-C69975643830}" destId="{CABC2539-3B7C-4322-8E39-F520612B905E}" srcOrd="1" destOrd="0" presId="urn:microsoft.com/office/officeart/2016/7/layout/RepeatingBendingProcessNew"/>
    <dgm:cxn modelId="{ADAF870B-9587-45D8-9014-B3423E58395C}" type="presOf" srcId="{8C7B194F-4495-45DA-B88D-07D8F4C1AB8F}" destId="{53C62821-54EE-4531-A077-525FA0594B0D}" srcOrd="1" destOrd="0" presId="urn:microsoft.com/office/officeart/2016/7/layout/RepeatingBendingProcessNew"/>
    <dgm:cxn modelId="{5A908A0C-A870-486C-8F97-F26B75FFB796}" type="presOf" srcId="{4291A982-7704-4532-8847-58AB2CF12702}" destId="{D6648FCE-F89B-48B8-90D5-D9CD78CA9C41}" srcOrd="0" destOrd="0" presId="urn:microsoft.com/office/officeart/2016/7/layout/RepeatingBendingProcessNew"/>
    <dgm:cxn modelId="{3AD4EC10-A98B-4020-A8F1-005C920E1C06}" type="presOf" srcId="{4B7C52B0-8595-4961-8D7B-E748B5FAA8CE}" destId="{AC074247-9907-408F-BF87-99B8C4884D64}" srcOrd="0" destOrd="0" presId="urn:microsoft.com/office/officeart/2016/7/layout/RepeatingBendingProcessNew"/>
    <dgm:cxn modelId="{31DDCA15-F3F5-4D11-9D73-D28DBA82A64B}" type="presOf" srcId="{172FDF61-2DA2-45DD-87A6-4A54402DFB6D}" destId="{40113DC3-3CF2-4BC9-A74E-00F8543793C9}" srcOrd="1" destOrd="0" presId="urn:microsoft.com/office/officeart/2016/7/layout/RepeatingBendingProcessNew"/>
    <dgm:cxn modelId="{27B0AC1A-7729-4491-933B-123ADC67FE95}" srcId="{4B7C52B0-8595-4961-8D7B-E748B5FAA8CE}" destId="{37619624-7EE7-4B46-982D-283C2F3446AA}" srcOrd="3" destOrd="0" parTransId="{2CA4AAC7-D476-4831-9A27-3D4931046DF3}" sibTransId="{8C7B194F-4495-45DA-B88D-07D8F4C1AB8F}"/>
    <dgm:cxn modelId="{E2B47427-868A-4F97-8F43-C952844A7142}" type="presOf" srcId="{909270D8-BF45-4E18-8CCC-C66CD85AA087}" destId="{9EF503DF-EDC3-42B9-9937-1172CBD55BAE}" srcOrd="0" destOrd="0" presId="urn:microsoft.com/office/officeart/2016/7/layout/RepeatingBendingProcessNew"/>
    <dgm:cxn modelId="{7305992C-FD07-4D6F-A50C-C7FC69E02084}" type="presOf" srcId="{D10449C0-FBE7-46C8-A307-4D7AEC70CF04}" destId="{229B2910-99BD-4B6D-89C4-D56C1005A2D9}" srcOrd="0" destOrd="0" presId="urn:microsoft.com/office/officeart/2016/7/layout/RepeatingBendingProcessNew"/>
    <dgm:cxn modelId="{64D28D33-FBD7-4DD1-9C33-139E2D0A6D7C}" type="presOf" srcId="{8C7B194F-4495-45DA-B88D-07D8F4C1AB8F}" destId="{99100890-CCB2-4B37-8CBC-6558875BC3AB}" srcOrd="0" destOrd="0" presId="urn:microsoft.com/office/officeart/2016/7/layout/RepeatingBendingProcessNew"/>
    <dgm:cxn modelId="{0CAFB337-D846-4735-8178-04A5D01E2034}" type="presOf" srcId="{909270D8-BF45-4E18-8CCC-C66CD85AA087}" destId="{9FE8A36F-FCBB-406E-BA6B-158BD4DD38AB}" srcOrd="1" destOrd="0" presId="urn:microsoft.com/office/officeart/2016/7/layout/RepeatingBendingProcessNew"/>
    <dgm:cxn modelId="{2E254838-5F1F-484B-B87D-F67394EF1547}" type="presOf" srcId="{ED5187FF-7D85-4F21-895C-42A2B3C61CEE}" destId="{AFF944BA-065A-453C-8B63-4557BE22D5C0}" srcOrd="0" destOrd="0" presId="urn:microsoft.com/office/officeart/2016/7/layout/RepeatingBendingProcessNew"/>
    <dgm:cxn modelId="{7927B642-4DC6-4354-BC2C-356B1DED9DF3}" type="presOf" srcId="{6206EE53-3734-4B74-A7F9-69250E525285}" destId="{2A8DE1C9-7809-4EEB-A90C-31C9260B3C53}" srcOrd="0" destOrd="0" presId="urn:microsoft.com/office/officeart/2016/7/layout/RepeatingBendingProcessNew"/>
    <dgm:cxn modelId="{DAD01965-5A74-4885-9CBE-B6DF5EE720AD}" srcId="{4B7C52B0-8595-4961-8D7B-E748B5FAA8CE}" destId="{821E7EB4-6948-46A4-B05E-2BBC9AF70B9E}" srcOrd="4" destOrd="0" parTransId="{DA8765C8-AA7B-49FB-B83E-BBC2477ECB8C}" sibTransId="{A8F5BE44-BB31-4D0D-A4AB-949E44D4BA5F}"/>
    <dgm:cxn modelId="{C2BEB74D-3491-4308-B882-2594BCE61166}" type="presOf" srcId="{D10449C0-FBE7-46C8-A307-4D7AEC70CF04}" destId="{843BCAAF-72E7-4FBB-8BF6-4E98BE106019}" srcOrd="1" destOrd="0" presId="urn:microsoft.com/office/officeart/2016/7/layout/RepeatingBendingProcessNew"/>
    <dgm:cxn modelId="{2DBD6172-6C24-4696-8C75-306625FD6F04}" srcId="{4B7C52B0-8595-4961-8D7B-E748B5FAA8CE}" destId="{B3CB9696-7D34-4A13-91E5-97387F5203D2}" srcOrd="5" destOrd="0" parTransId="{32CEE8B9-9165-42E9-A4AF-4FE86EEFD787}" sibTransId="{172FDF61-2DA2-45DD-87A6-4A54402DFB6D}"/>
    <dgm:cxn modelId="{B6771059-251E-4DCC-9E50-34AFA19806F5}" srcId="{4B7C52B0-8595-4961-8D7B-E748B5FAA8CE}" destId="{6206EE53-3734-4B74-A7F9-69250E525285}" srcOrd="6" destOrd="0" parTransId="{92D47D2D-7C94-4BB9-8930-BAAAB206CC39}" sibTransId="{D10449C0-FBE7-46C8-A307-4D7AEC70CF04}"/>
    <dgm:cxn modelId="{AB1D9A92-43E0-4C0E-8408-39A1443BCD5C}" srcId="{4B7C52B0-8595-4961-8D7B-E748B5FAA8CE}" destId="{4291A982-7704-4532-8847-58AB2CF12702}" srcOrd="2" destOrd="0" parTransId="{31D16558-3804-4C16-8A50-DA6047E55145}" sibTransId="{FA1814BA-3EFB-4014-8771-C69975643830}"/>
    <dgm:cxn modelId="{AD91F093-3FE4-44CD-81D3-193FD0A96550}" srcId="{4B7C52B0-8595-4961-8D7B-E748B5FAA8CE}" destId="{ED5187FF-7D85-4F21-895C-42A2B3C61CEE}" srcOrd="7" destOrd="0" parTransId="{1DF93129-104E-4690-BB70-3A4B907546B5}" sibTransId="{E8C5B030-55F2-4FFA-AE43-839873588E7E}"/>
    <dgm:cxn modelId="{7E7715A6-B374-45A3-998C-D5B743CB880C}" type="presOf" srcId="{7279DE83-FFBD-4BFE-BE4B-16DB1E097D62}" destId="{0062F76F-A347-475C-8D14-ECEB0AC0BC86}" srcOrd="0" destOrd="0" presId="urn:microsoft.com/office/officeart/2016/7/layout/RepeatingBendingProcessNew"/>
    <dgm:cxn modelId="{9B140AB1-8952-49DC-B592-A4E3DD0129D2}" type="presOf" srcId="{A8F5BE44-BB31-4D0D-A4AB-949E44D4BA5F}" destId="{13519FAB-F7B9-42F0-8B2A-C40672420D03}" srcOrd="0" destOrd="0" presId="urn:microsoft.com/office/officeart/2016/7/layout/RepeatingBendingProcessNew"/>
    <dgm:cxn modelId="{1D6CB7B2-3F71-4556-9D2B-3F28B9BA5EEC}" type="presOf" srcId="{0041B7E4-7392-465C-8159-37FBA5CDC0D2}" destId="{888DD57D-147F-46BD-AE36-1BBBE746B364}" srcOrd="0" destOrd="0" presId="urn:microsoft.com/office/officeart/2016/7/layout/RepeatingBendingProcessNew"/>
    <dgm:cxn modelId="{670976B5-BA41-4EE6-B2D0-75FCB73934CF}" type="presOf" srcId="{821E7EB4-6948-46A4-B05E-2BBC9AF70B9E}" destId="{C3ECF08D-4247-4E9D-9A63-E02C5698D71F}" srcOrd="0" destOrd="0" presId="urn:microsoft.com/office/officeart/2016/7/layout/RepeatingBendingProcessNew"/>
    <dgm:cxn modelId="{71797BB5-DCE3-4A53-A78C-ECD7C18EA818}" type="presOf" srcId="{FA1814BA-3EFB-4014-8771-C69975643830}" destId="{00BA02A6-C58F-422C-A5A2-92CDD05C6600}" srcOrd="0" destOrd="0" presId="urn:microsoft.com/office/officeart/2016/7/layout/RepeatingBendingProcessNew"/>
    <dgm:cxn modelId="{E291EEB5-CC05-4C91-A550-9F5479E6C5A1}" type="presOf" srcId="{172FDF61-2DA2-45DD-87A6-4A54402DFB6D}" destId="{94349EE8-4A86-47EA-82B4-4E27981470BB}" srcOrd="0" destOrd="0" presId="urn:microsoft.com/office/officeart/2016/7/layout/RepeatingBendingProcessNew"/>
    <dgm:cxn modelId="{BF8440B6-2503-4DDD-AFFF-33E428EAD8B1}" type="presOf" srcId="{B3CB9696-7D34-4A13-91E5-97387F5203D2}" destId="{5BAD3F79-E518-45C3-952D-2169FDF3F634}" srcOrd="0" destOrd="0" presId="urn:microsoft.com/office/officeart/2016/7/layout/RepeatingBendingProcessNew"/>
    <dgm:cxn modelId="{0AF2DDB7-B3A1-4518-A7E9-E0B7A3BB3528}" type="presOf" srcId="{A8F5BE44-BB31-4D0D-A4AB-949E44D4BA5F}" destId="{011C7C87-D2F8-4F92-9BDE-D010D8E17ABA}" srcOrd="1" destOrd="0" presId="urn:microsoft.com/office/officeart/2016/7/layout/RepeatingBendingProcessNew"/>
    <dgm:cxn modelId="{EA0286BA-9B45-437E-BA81-F2D761E8A600}" srcId="{4B7C52B0-8595-4961-8D7B-E748B5FAA8CE}" destId="{7279DE83-FFBD-4BFE-BE4B-16DB1E097D62}" srcOrd="0" destOrd="0" parTransId="{11FD7A11-44D2-4630-875E-B98E167F9E2C}" sibTransId="{C28ECE2D-5650-4D5D-A2E2-37BB848EB5F1}"/>
    <dgm:cxn modelId="{B71F62C9-73B8-4435-B1D5-07CA27E961D9}" type="presOf" srcId="{C28ECE2D-5650-4D5D-A2E2-37BB848EB5F1}" destId="{8FC5EBBC-27DF-4C24-8511-F1439C7BD32A}" srcOrd="0" destOrd="0" presId="urn:microsoft.com/office/officeart/2016/7/layout/RepeatingBendingProcessNew"/>
    <dgm:cxn modelId="{596A89E8-3D4B-45C4-809D-C775925AE614}" type="presOf" srcId="{C28ECE2D-5650-4D5D-A2E2-37BB848EB5F1}" destId="{67E19976-38AD-4F26-858D-98420F856BD3}" srcOrd="1" destOrd="0" presId="urn:microsoft.com/office/officeart/2016/7/layout/RepeatingBendingProcessNew"/>
    <dgm:cxn modelId="{8AE8FAEA-B742-4E30-8FA9-F04FBDCC7327}" srcId="{4B7C52B0-8595-4961-8D7B-E748B5FAA8CE}" destId="{0041B7E4-7392-465C-8159-37FBA5CDC0D2}" srcOrd="1" destOrd="0" parTransId="{B71F01A6-DD27-421C-9253-1DF51A3FFC12}" sibTransId="{909270D8-BF45-4E18-8CCC-C66CD85AA087}"/>
    <dgm:cxn modelId="{0FF40EFE-9998-452E-A894-225B45B4CE0B}" type="presOf" srcId="{37619624-7EE7-4B46-982D-283C2F3446AA}" destId="{50BC7D4A-B3B3-4469-850F-02138D31E641}" srcOrd="0" destOrd="0" presId="urn:microsoft.com/office/officeart/2016/7/layout/RepeatingBendingProcessNew"/>
    <dgm:cxn modelId="{4894FC13-B87F-4402-AABF-7F8FD477BAF9}" type="presParOf" srcId="{AC074247-9907-408F-BF87-99B8C4884D64}" destId="{0062F76F-A347-475C-8D14-ECEB0AC0BC86}" srcOrd="0" destOrd="0" presId="urn:microsoft.com/office/officeart/2016/7/layout/RepeatingBendingProcessNew"/>
    <dgm:cxn modelId="{F91384D8-A952-4E92-B2C7-1423D4049D77}" type="presParOf" srcId="{AC074247-9907-408F-BF87-99B8C4884D64}" destId="{8FC5EBBC-27DF-4C24-8511-F1439C7BD32A}" srcOrd="1" destOrd="0" presId="urn:microsoft.com/office/officeart/2016/7/layout/RepeatingBendingProcessNew"/>
    <dgm:cxn modelId="{36CC8A22-F3AC-4BD7-9CF2-7AAFF396F577}" type="presParOf" srcId="{8FC5EBBC-27DF-4C24-8511-F1439C7BD32A}" destId="{67E19976-38AD-4F26-858D-98420F856BD3}" srcOrd="0" destOrd="0" presId="urn:microsoft.com/office/officeart/2016/7/layout/RepeatingBendingProcessNew"/>
    <dgm:cxn modelId="{9C40BB3B-3322-424D-960F-9FEC0AFCF891}" type="presParOf" srcId="{AC074247-9907-408F-BF87-99B8C4884D64}" destId="{888DD57D-147F-46BD-AE36-1BBBE746B364}" srcOrd="2" destOrd="0" presId="urn:microsoft.com/office/officeart/2016/7/layout/RepeatingBendingProcessNew"/>
    <dgm:cxn modelId="{489F6AF4-6ADF-430D-8942-39F6C522D9B6}" type="presParOf" srcId="{AC074247-9907-408F-BF87-99B8C4884D64}" destId="{9EF503DF-EDC3-42B9-9937-1172CBD55BAE}" srcOrd="3" destOrd="0" presId="urn:microsoft.com/office/officeart/2016/7/layout/RepeatingBendingProcessNew"/>
    <dgm:cxn modelId="{815DE208-87E2-430C-9836-EDC01A4B92ED}" type="presParOf" srcId="{9EF503DF-EDC3-42B9-9937-1172CBD55BAE}" destId="{9FE8A36F-FCBB-406E-BA6B-158BD4DD38AB}" srcOrd="0" destOrd="0" presId="urn:microsoft.com/office/officeart/2016/7/layout/RepeatingBendingProcessNew"/>
    <dgm:cxn modelId="{75785913-EC52-4381-BBA6-D2FD6525E40A}" type="presParOf" srcId="{AC074247-9907-408F-BF87-99B8C4884D64}" destId="{D6648FCE-F89B-48B8-90D5-D9CD78CA9C41}" srcOrd="4" destOrd="0" presId="urn:microsoft.com/office/officeart/2016/7/layout/RepeatingBendingProcessNew"/>
    <dgm:cxn modelId="{2E330F01-9C57-41EA-A434-5DC06BADFE06}" type="presParOf" srcId="{AC074247-9907-408F-BF87-99B8C4884D64}" destId="{00BA02A6-C58F-422C-A5A2-92CDD05C6600}" srcOrd="5" destOrd="0" presId="urn:microsoft.com/office/officeart/2016/7/layout/RepeatingBendingProcessNew"/>
    <dgm:cxn modelId="{A61E13DD-3DF2-4EFD-81A0-A359FC8BB672}" type="presParOf" srcId="{00BA02A6-C58F-422C-A5A2-92CDD05C6600}" destId="{CABC2539-3B7C-4322-8E39-F520612B905E}" srcOrd="0" destOrd="0" presId="urn:microsoft.com/office/officeart/2016/7/layout/RepeatingBendingProcessNew"/>
    <dgm:cxn modelId="{9FA1A052-B5FA-455F-A7A4-30650D8ABF96}" type="presParOf" srcId="{AC074247-9907-408F-BF87-99B8C4884D64}" destId="{50BC7D4A-B3B3-4469-850F-02138D31E641}" srcOrd="6" destOrd="0" presId="urn:microsoft.com/office/officeart/2016/7/layout/RepeatingBendingProcessNew"/>
    <dgm:cxn modelId="{8D127347-828C-4619-9001-8BDAFA9BD29D}" type="presParOf" srcId="{AC074247-9907-408F-BF87-99B8C4884D64}" destId="{99100890-CCB2-4B37-8CBC-6558875BC3AB}" srcOrd="7" destOrd="0" presId="urn:microsoft.com/office/officeart/2016/7/layout/RepeatingBendingProcessNew"/>
    <dgm:cxn modelId="{24049AEC-3D9D-4ED4-AD13-73C6BAFFF428}" type="presParOf" srcId="{99100890-CCB2-4B37-8CBC-6558875BC3AB}" destId="{53C62821-54EE-4531-A077-525FA0594B0D}" srcOrd="0" destOrd="0" presId="urn:microsoft.com/office/officeart/2016/7/layout/RepeatingBendingProcessNew"/>
    <dgm:cxn modelId="{4F20A394-1764-4C63-BA8A-121C9B34CE3A}" type="presParOf" srcId="{AC074247-9907-408F-BF87-99B8C4884D64}" destId="{C3ECF08D-4247-4E9D-9A63-E02C5698D71F}" srcOrd="8" destOrd="0" presId="urn:microsoft.com/office/officeart/2016/7/layout/RepeatingBendingProcessNew"/>
    <dgm:cxn modelId="{30727C77-7549-40E2-A3F2-CB35E1D9632B}" type="presParOf" srcId="{AC074247-9907-408F-BF87-99B8C4884D64}" destId="{13519FAB-F7B9-42F0-8B2A-C40672420D03}" srcOrd="9" destOrd="0" presId="urn:microsoft.com/office/officeart/2016/7/layout/RepeatingBendingProcessNew"/>
    <dgm:cxn modelId="{51F97241-5FAC-4135-A0BA-C974603FF9B9}" type="presParOf" srcId="{13519FAB-F7B9-42F0-8B2A-C40672420D03}" destId="{011C7C87-D2F8-4F92-9BDE-D010D8E17ABA}" srcOrd="0" destOrd="0" presId="urn:microsoft.com/office/officeart/2016/7/layout/RepeatingBendingProcessNew"/>
    <dgm:cxn modelId="{86F770B5-C81D-4D11-8904-FD73FD06D40E}" type="presParOf" srcId="{AC074247-9907-408F-BF87-99B8C4884D64}" destId="{5BAD3F79-E518-45C3-952D-2169FDF3F634}" srcOrd="10" destOrd="0" presId="urn:microsoft.com/office/officeart/2016/7/layout/RepeatingBendingProcessNew"/>
    <dgm:cxn modelId="{C474E805-1E23-4945-BBA3-5738940C0B17}" type="presParOf" srcId="{AC074247-9907-408F-BF87-99B8C4884D64}" destId="{94349EE8-4A86-47EA-82B4-4E27981470BB}" srcOrd="11" destOrd="0" presId="urn:microsoft.com/office/officeart/2016/7/layout/RepeatingBendingProcessNew"/>
    <dgm:cxn modelId="{A36B894F-499F-462E-AF14-824B369B3152}" type="presParOf" srcId="{94349EE8-4A86-47EA-82B4-4E27981470BB}" destId="{40113DC3-3CF2-4BC9-A74E-00F8543793C9}" srcOrd="0" destOrd="0" presId="urn:microsoft.com/office/officeart/2016/7/layout/RepeatingBendingProcessNew"/>
    <dgm:cxn modelId="{C038A322-F539-412D-A53F-256A51E20BA9}" type="presParOf" srcId="{AC074247-9907-408F-BF87-99B8C4884D64}" destId="{2A8DE1C9-7809-4EEB-A90C-31C9260B3C53}" srcOrd="12" destOrd="0" presId="urn:microsoft.com/office/officeart/2016/7/layout/RepeatingBendingProcessNew"/>
    <dgm:cxn modelId="{37B2DD43-BA4D-40F6-AA93-F395F87388D1}" type="presParOf" srcId="{AC074247-9907-408F-BF87-99B8C4884D64}" destId="{229B2910-99BD-4B6D-89C4-D56C1005A2D9}" srcOrd="13" destOrd="0" presId="urn:microsoft.com/office/officeart/2016/7/layout/RepeatingBendingProcessNew"/>
    <dgm:cxn modelId="{0467CF59-0552-424D-822C-9D52F95DF0FA}" type="presParOf" srcId="{229B2910-99BD-4B6D-89C4-D56C1005A2D9}" destId="{843BCAAF-72E7-4FBB-8BF6-4E98BE106019}" srcOrd="0" destOrd="0" presId="urn:microsoft.com/office/officeart/2016/7/layout/RepeatingBendingProcessNew"/>
    <dgm:cxn modelId="{F82BB6AD-B919-4055-95A3-F1E89912799F}" type="presParOf" srcId="{AC074247-9907-408F-BF87-99B8C4884D64}" destId="{AFF944BA-065A-453C-8B63-4557BE22D5C0}"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11FE1-3289-487D-B65F-A3CFD399C373}"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6B722C7F-0E0A-4C46-A42F-82830F90A944}">
      <dgm:prSet/>
      <dgm:spPr/>
      <dgm:t>
        <a:bodyPr/>
        <a:lstStyle/>
        <a:p>
          <a:r>
            <a:rPr lang="en-US"/>
            <a:t>Use</a:t>
          </a:r>
        </a:p>
      </dgm:t>
    </dgm:pt>
    <dgm:pt modelId="{4A2196A7-9BCE-4AB7-BC52-CBBE772231D7}" type="parTrans" cxnId="{7852FD22-CA78-4042-92B9-44227DC1FF0A}">
      <dgm:prSet/>
      <dgm:spPr/>
      <dgm:t>
        <a:bodyPr/>
        <a:lstStyle/>
        <a:p>
          <a:endParaRPr lang="en-US"/>
        </a:p>
      </dgm:t>
    </dgm:pt>
    <dgm:pt modelId="{7E93C3DD-5021-4226-A041-5D300CAADA28}" type="sibTrans" cxnId="{7852FD22-CA78-4042-92B9-44227DC1FF0A}">
      <dgm:prSet/>
      <dgm:spPr/>
      <dgm:t>
        <a:bodyPr/>
        <a:lstStyle/>
        <a:p>
          <a:endParaRPr lang="en-US"/>
        </a:p>
      </dgm:t>
    </dgm:pt>
    <dgm:pt modelId="{BECBB71C-6080-4600-962A-46293BE3488F}">
      <dgm:prSet/>
      <dgm:spPr/>
      <dgm:t>
        <a:bodyPr/>
        <a:lstStyle/>
        <a:p>
          <a:r>
            <a:rPr lang="en-US"/>
            <a:t>Use</a:t>
          </a:r>
        </a:p>
      </dgm:t>
    </dgm:pt>
    <dgm:pt modelId="{49F496D8-C213-4F44-BFA8-54F67F342D57}" type="parTrans" cxnId="{532EEBDC-52B1-48F3-8985-97D0990CA4F9}">
      <dgm:prSet/>
      <dgm:spPr/>
      <dgm:t>
        <a:bodyPr/>
        <a:lstStyle/>
        <a:p>
          <a:endParaRPr lang="en-US"/>
        </a:p>
      </dgm:t>
    </dgm:pt>
    <dgm:pt modelId="{0FACEBA2-5574-4E56-BD3B-3045171F1CFD}" type="sibTrans" cxnId="{532EEBDC-52B1-48F3-8985-97D0990CA4F9}">
      <dgm:prSet/>
      <dgm:spPr/>
      <dgm:t>
        <a:bodyPr/>
        <a:lstStyle/>
        <a:p>
          <a:endParaRPr lang="en-US"/>
        </a:p>
      </dgm:t>
    </dgm:pt>
    <dgm:pt modelId="{72B4763A-2CCC-4438-8142-9165F39356AA}">
      <dgm:prSet/>
      <dgm:spPr/>
      <dgm:t>
        <a:bodyPr/>
        <a:lstStyle/>
        <a:p>
          <a:r>
            <a:rPr lang="en-US"/>
            <a:t>Use</a:t>
          </a:r>
        </a:p>
      </dgm:t>
    </dgm:pt>
    <dgm:pt modelId="{9C55596E-48FB-414A-A9D0-574CED13D0CB}" type="parTrans" cxnId="{1FD6DD99-8A43-45E3-93AD-78991340C91A}">
      <dgm:prSet/>
      <dgm:spPr/>
      <dgm:t>
        <a:bodyPr/>
        <a:lstStyle/>
        <a:p>
          <a:endParaRPr lang="en-US"/>
        </a:p>
      </dgm:t>
    </dgm:pt>
    <dgm:pt modelId="{03E623B1-C1D0-46BF-8674-78AB96A075C4}" type="sibTrans" cxnId="{1FD6DD99-8A43-45E3-93AD-78991340C91A}">
      <dgm:prSet/>
      <dgm:spPr/>
      <dgm:t>
        <a:bodyPr/>
        <a:lstStyle/>
        <a:p>
          <a:endParaRPr lang="en-US"/>
        </a:p>
      </dgm:t>
    </dgm:pt>
    <dgm:pt modelId="{CFF6636C-11B7-4CDC-A94F-DA96DB75B35B}">
      <dgm:prSet/>
      <dgm:spPr/>
      <dgm:t>
        <a:bodyPr/>
        <a:lstStyle/>
        <a:p>
          <a:r>
            <a:rPr lang="en-US"/>
            <a:t>Use</a:t>
          </a:r>
        </a:p>
      </dgm:t>
    </dgm:pt>
    <dgm:pt modelId="{058D2FEE-4A59-47DD-9F2E-2702F7E3EEE3}" type="parTrans" cxnId="{A36AF581-C9C8-46D3-910A-9E209EC45819}">
      <dgm:prSet/>
      <dgm:spPr/>
      <dgm:t>
        <a:bodyPr/>
        <a:lstStyle/>
        <a:p>
          <a:endParaRPr lang="en-US"/>
        </a:p>
      </dgm:t>
    </dgm:pt>
    <dgm:pt modelId="{A7E02FE8-F598-493D-A3A1-3B4AE450D29A}" type="sibTrans" cxnId="{A36AF581-C9C8-46D3-910A-9E209EC45819}">
      <dgm:prSet/>
      <dgm:spPr/>
      <dgm:t>
        <a:bodyPr/>
        <a:lstStyle/>
        <a:p>
          <a:endParaRPr lang="en-US"/>
        </a:p>
      </dgm:t>
    </dgm:pt>
    <dgm:pt modelId="{177573AA-7809-4CBD-A2E4-BFA94BF7B9CC}">
      <dgm:prSet/>
      <dgm:spPr/>
      <dgm:t>
        <a:bodyPr/>
        <a:lstStyle/>
        <a:p>
          <a:r>
            <a:rPr lang="en-US"/>
            <a:t>Quantify</a:t>
          </a:r>
        </a:p>
      </dgm:t>
    </dgm:pt>
    <dgm:pt modelId="{AAEB1B73-6ECA-4165-BEA0-23923FA4BF30}" type="parTrans" cxnId="{76B49D82-EC3B-4FE1-92EE-150E34FFFA9C}">
      <dgm:prSet/>
      <dgm:spPr/>
      <dgm:t>
        <a:bodyPr/>
        <a:lstStyle/>
        <a:p>
          <a:endParaRPr lang="en-US"/>
        </a:p>
      </dgm:t>
    </dgm:pt>
    <dgm:pt modelId="{2A553DDF-799D-4D7C-ABB1-03CE0615E82D}" type="sibTrans" cxnId="{76B49D82-EC3B-4FE1-92EE-150E34FFFA9C}">
      <dgm:prSet/>
      <dgm:spPr/>
      <dgm:t>
        <a:bodyPr/>
        <a:lstStyle/>
        <a:p>
          <a:endParaRPr lang="en-US"/>
        </a:p>
      </dgm:t>
    </dgm:pt>
    <dgm:pt modelId="{5AE03AA9-EE26-439B-9C1B-B5FDCCAD46A7}">
      <dgm:prSet/>
      <dgm:spPr/>
      <dgm:t>
        <a:bodyPr/>
        <a:lstStyle/>
        <a:p>
          <a:r>
            <a:rPr lang="en-US"/>
            <a:t>Quantify</a:t>
          </a:r>
        </a:p>
      </dgm:t>
    </dgm:pt>
    <dgm:pt modelId="{3C738941-6C16-4B37-A434-F7125AA70FCF}" type="parTrans" cxnId="{5BBF7DC9-46A5-4723-A75D-684CA0F60F7D}">
      <dgm:prSet/>
      <dgm:spPr/>
      <dgm:t>
        <a:bodyPr/>
        <a:lstStyle/>
        <a:p>
          <a:endParaRPr lang="en-US"/>
        </a:p>
      </dgm:t>
    </dgm:pt>
    <dgm:pt modelId="{D43FF09B-9584-4877-8533-4EB819A147FE}" type="sibTrans" cxnId="{5BBF7DC9-46A5-4723-A75D-684CA0F60F7D}">
      <dgm:prSet/>
      <dgm:spPr/>
      <dgm:t>
        <a:bodyPr/>
        <a:lstStyle/>
        <a:p>
          <a:endParaRPr lang="en-US"/>
        </a:p>
      </dgm:t>
    </dgm:pt>
    <dgm:pt modelId="{BE40A38E-572F-47DC-A2DA-8A4CD72D2533}" type="pres">
      <dgm:prSet presAssocID="{E2B11FE1-3289-487D-B65F-A3CFD399C373}" presName="Name0" presStyleCnt="0">
        <dgm:presLayoutVars>
          <dgm:chMax/>
          <dgm:chPref/>
          <dgm:dir/>
          <dgm:animLvl val="lvl"/>
        </dgm:presLayoutVars>
      </dgm:prSet>
      <dgm:spPr/>
    </dgm:pt>
    <dgm:pt modelId="{45BB95D7-FF30-4F1C-B327-2DB6360B3EFA}" type="pres">
      <dgm:prSet presAssocID="{6B722C7F-0E0A-4C46-A42F-82830F90A944}" presName="composite" presStyleCnt="0"/>
      <dgm:spPr/>
    </dgm:pt>
    <dgm:pt modelId="{87473539-41E4-4583-9161-850647A0DA12}" type="pres">
      <dgm:prSet presAssocID="{6B722C7F-0E0A-4C46-A42F-82830F90A944}" presName="Parent1" presStyleLbl="node1" presStyleIdx="0" presStyleCnt="12">
        <dgm:presLayoutVars>
          <dgm:chMax val="1"/>
          <dgm:chPref val="1"/>
          <dgm:bulletEnabled val="1"/>
        </dgm:presLayoutVars>
      </dgm:prSet>
      <dgm:spPr/>
    </dgm:pt>
    <dgm:pt modelId="{DD8DF494-B221-4889-9A00-37885BC4B470}" type="pres">
      <dgm:prSet presAssocID="{6B722C7F-0E0A-4C46-A42F-82830F90A944}" presName="Childtext1" presStyleLbl="revTx" presStyleIdx="0" presStyleCnt="6">
        <dgm:presLayoutVars>
          <dgm:chMax val="0"/>
          <dgm:chPref val="0"/>
          <dgm:bulletEnabled val="1"/>
        </dgm:presLayoutVars>
      </dgm:prSet>
      <dgm:spPr/>
    </dgm:pt>
    <dgm:pt modelId="{30445530-1792-4B22-9A0E-CD43D947205E}" type="pres">
      <dgm:prSet presAssocID="{6B722C7F-0E0A-4C46-A42F-82830F90A944}" presName="BalanceSpacing" presStyleCnt="0"/>
      <dgm:spPr/>
    </dgm:pt>
    <dgm:pt modelId="{A76406CD-A90B-48E6-A8B0-E18060DC71AA}" type="pres">
      <dgm:prSet presAssocID="{6B722C7F-0E0A-4C46-A42F-82830F90A944}" presName="BalanceSpacing1" presStyleCnt="0"/>
      <dgm:spPr/>
    </dgm:pt>
    <dgm:pt modelId="{0961935E-B1E5-47CE-B98B-703BCB30BDCE}" type="pres">
      <dgm:prSet presAssocID="{7E93C3DD-5021-4226-A041-5D300CAADA28}" presName="Accent1Text" presStyleLbl="node1" presStyleIdx="1" presStyleCnt="12"/>
      <dgm:spPr/>
    </dgm:pt>
    <dgm:pt modelId="{7661E7A7-DE9B-4C8A-A396-C74FD50F645A}" type="pres">
      <dgm:prSet presAssocID="{7E93C3DD-5021-4226-A041-5D300CAADA28}" presName="spaceBetweenRectangles" presStyleCnt="0"/>
      <dgm:spPr/>
    </dgm:pt>
    <dgm:pt modelId="{B3310591-2744-4868-8517-C69769C2FB89}" type="pres">
      <dgm:prSet presAssocID="{BECBB71C-6080-4600-962A-46293BE3488F}" presName="composite" presStyleCnt="0"/>
      <dgm:spPr/>
    </dgm:pt>
    <dgm:pt modelId="{1C1C8290-C930-4A07-A8FC-106AF95E7B52}" type="pres">
      <dgm:prSet presAssocID="{BECBB71C-6080-4600-962A-46293BE3488F}" presName="Parent1" presStyleLbl="node1" presStyleIdx="2" presStyleCnt="12">
        <dgm:presLayoutVars>
          <dgm:chMax val="1"/>
          <dgm:chPref val="1"/>
          <dgm:bulletEnabled val="1"/>
        </dgm:presLayoutVars>
      </dgm:prSet>
      <dgm:spPr/>
    </dgm:pt>
    <dgm:pt modelId="{F8E83774-0122-4607-A4BB-1998A940E86E}" type="pres">
      <dgm:prSet presAssocID="{BECBB71C-6080-4600-962A-46293BE3488F}" presName="Childtext1" presStyleLbl="revTx" presStyleIdx="1" presStyleCnt="6">
        <dgm:presLayoutVars>
          <dgm:chMax val="0"/>
          <dgm:chPref val="0"/>
          <dgm:bulletEnabled val="1"/>
        </dgm:presLayoutVars>
      </dgm:prSet>
      <dgm:spPr/>
    </dgm:pt>
    <dgm:pt modelId="{6EEE8A92-0B4F-4319-B764-085C9BA477E3}" type="pres">
      <dgm:prSet presAssocID="{BECBB71C-6080-4600-962A-46293BE3488F}" presName="BalanceSpacing" presStyleCnt="0"/>
      <dgm:spPr/>
    </dgm:pt>
    <dgm:pt modelId="{ADA9A154-E6CB-4400-A534-540F2E86D782}" type="pres">
      <dgm:prSet presAssocID="{BECBB71C-6080-4600-962A-46293BE3488F}" presName="BalanceSpacing1" presStyleCnt="0"/>
      <dgm:spPr/>
    </dgm:pt>
    <dgm:pt modelId="{45A45325-4716-48D2-8B89-6775A4C0F441}" type="pres">
      <dgm:prSet presAssocID="{0FACEBA2-5574-4E56-BD3B-3045171F1CFD}" presName="Accent1Text" presStyleLbl="node1" presStyleIdx="3" presStyleCnt="12"/>
      <dgm:spPr/>
    </dgm:pt>
    <dgm:pt modelId="{DF03A6E7-CFFA-42FE-A4A3-A11441DB586C}" type="pres">
      <dgm:prSet presAssocID="{0FACEBA2-5574-4E56-BD3B-3045171F1CFD}" presName="spaceBetweenRectangles" presStyleCnt="0"/>
      <dgm:spPr/>
    </dgm:pt>
    <dgm:pt modelId="{7E8FB342-B339-4F33-9427-7A28C7B8B564}" type="pres">
      <dgm:prSet presAssocID="{72B4763A-2CCC-4438-8142-9165F39356AA}" presName="composite" presStyleCnt="0"/>
      <dgm:spPr/>
    </dgm:pt>
    <dgm:pt modelId="{8279E0F9-57E2-42AE-8C39-9EF8A988125B}" type="pres">
      <dgm:prSet presAssocID="{72B4763A-2CCC-4438-8142-9165F39356AA}" presName="Parent1" presStyleLbl="node1" presStyleIdx="4" presStyleCnt="12">
        <dgm:presLayoutVars>
          <dgm:chMax val="1"/>
          <dgm:chPref val="1"/>
          <dgm:bulletEnabled val="1"/>
        </dgm:presLayoutVars>
      </dgm:prSet>
      <dgm:spPr/>
    </dgm:pt>
    <dgm:pt modelId="{A48EC157-CAB2-455A-AC54-197625CA9294}" type="pres">
      <dgm:prSet presAssocID="{72B4763A-2CCC-4438-8142-9165F39356AA}" presName="Childtext1" presStyleLbl="revTx" presStyleIdx="2" presStyleCnt="6">
        <dgm:presLayoutVars>
          <dgm:chMax val="0"/>
          <dgm:chPref val="0"/>
          <dgm:bulletEnabled val="1"/>
        </dgm:presLayoutVars>
      </dgm:prSet>
      <dgm:spPr/>
    </dgm:pt>
    <dgm:pt modelId="{9D04307B-66C3-4A15-9AB5-75EDDFD57877}" type="pres">
      <dgm:prSet presAssocID="{72B4763A-2CCC-4438-8142-9165F39356AA}" presName="BalanceSpacing" presStyleCnt="0"/>
      <dgm:spPr/>
    </dgm:pt>
    <dgm:pt modelId="{DE7E6C28-C928-43C2-8E44-AA5C297E2A08}" type="pres">
      <dgm:prSet presAssocID="{72B4763A-2CCC-4438-8142-9165F39356AA}" presName="BalanceSpacing1" presStyleCnt="0"/>
      <dgm:spPr/>
    </dgm:pt>
    <dgm:pt modelId="{230C3ACC-5E5E-44BD-9A4F-EFC1B57C001C}" type="pres">
      <dgm:prSet presAssocID="{03E623B1-C1D0-46BF-8674-78AB96A075C4}" presName="Accent1Text" presStyleLbl="node1" presStyleIdx="5" presStyleCnt="12"/>
      <dgm:spPr/>
    </dgm:pt>
    <dgm:pt modelId="{88242210-A859-43D7-BE6F-84210BCE6323}" type="pres">
      <dgm:prSet presAssocID="{03E623B1-C1D0-46BF-8674-78AB96A075C4}" presName="spaceBetweenRectangles" presStyleCnt="0"/>
      <dgm:spPr/>
    </dgm:pt>
    <dgm:pt modelId="{7160A89A-C930-4BC9-9B7E-CEF022362216}" type="pres">
      <dgm:prSet presAssocID="{CFF6636C-11B7-4CDC-A94F-DA96DB75B35B}" presName="composite" presStyleCnt="0"/>
      <dgm:spPr/>
    </dgm:pt>
    <dgm:pt modelId="{C26C31E7-E7E1-4086-9B9F-D54A47050A6E}" type="pres">
      <dgm:prSet presAssocID="{CFF6636C-11B7-4CDC-A94F-DA96DB75B35B}" presName="Parent1" presStyleLbl="node1" presStyleIdx="6" presStyleCnt="12">
        <dgm:presLayoutVars>
          <dgm:chMax val="1"/>
          <dgm:chPref val="1"/>
          <dgm:bulletEnabled val="1"/>
        </dgm:presLayoutVars>
      </dgm:prSet>
      <dgm:spPr/>
    </dgm:pt>
    <dgm:pt modelId="{A921EC01-EC07-40D6-BFC0-28819D47251F}" type="pres">
      <dgm:prSet presAssocID="{CFF6636C-11B7-4CDC-A94F-DA96DB75B35B}" presName="Childtext1" presStyleLbl="revTx" presStyleIdx="3" presStyleCnt="6">
        <dgm:presLayoutVars>
          <dgm:chMax val="0"/>
          <dgm:chPref val="0"/>
          <dgm:bulletEnabled val="1"/>
        </dgm:presLayoutVars>
      </dgm:prSet>
      <dgm:spPr/>
    </dgm:pt>
    <dgm:pt modelId="{22CE309A-D8E5-43B2-BA9C-F3873F853706}" type="pres">
      <dgm:prSet presAssocID="{CFF6636C-11B7-4CDC-A94F-DA96DB75B35B}" presName="BalanceSpacing" presStyleCnt="0"/>
      <dgm:spPr/>
    </dgm:pt>
    <dgm:pt modelId="{EFD0D32F-7702-4D20-A51F-C1BEB83A1BBB}" type="pres">
      <dgm:prSet presAssocID="{CFF6636C-11B7-4CDC-A94F-DA96DB75B35B}" presName="BalanceSpacing1" presStyleCnt="0"/>
      <dgm:spPr/>
    </dgm:pt>
    <dgm:pt modelId="{D003A54F-4466-4554-9FA9-911A5D4CA151}" type="pres">
      <dgm:prSet presAssocID="{A7E02FE8-F598-493D-A3A1-3B4AE450D29A}" presName="Accent1Text" presStyleLbl="node1" presStyleIdx="7" presStyleCnt="12"/>
      <dgm:spPr/>
    </dgm:pt>
    <dgm:pt modelId="{8E21DA45-54D0-4149-9CAF-79F651FED5CF}" type="pres">
      <dgm:prSet presAssocID="{A7E02FE8-F598-493D-A3A1-3B4AE450D29A}" presName="spaceBetweenRectangles" presStyleCnt="0"/>
      <dgm:spPr/>
    </dgm:pt>
    <dgm:pt modelId="{0441E185-752E-4AB5-B322-4630B7E4EA49}" type="pres">
      <dgm:prSet presAssocID="{177573AA-7809-4CBD-A2E4-BFA94BF7B9CC}" presName="composite" presStyleCnt="0"/>
      <dgm:spPr/>
    </dgm:pt>
    <dgm:pt modelId="{09C8460A-EB0C-45CE-9A6F-EA114B2C0C6E}" type="pres">
      <dgm:prSet presAssocID="{177573AA-7809-4CBD-A2E4-BFA94BF7B9CC}" presName="Parent1" presStyleLbl="node1" presStyleIdx="8" presStyleCnt="12">
        <dgm:presLayoutVars>
          <dgm:chMax val="1"/>
          <dgm:chPref val="1"/>
          <dgm:bulletEnabled val="1"/>
        </dgm:presLayoutVars>
      </dgm:prSet>
      <dgm:spPr/>
    </dgm:pt>
    <dgm:pt modelId="{5AFBC7D1-F4EA-4724-BF53-90944AA1C934}" type="pres">
      <dgm:prSet presAssocID="{177573AA-7809-4CBD-A2E4-BFA94BF7B9CC}" presName="Childtext1" presStyleLbl="revTx" presStyleIdx="4" presStyleCnt="6">
        <dgm:presLayoutVars>
          <dgm:chMax val="0"/>
          <dgm:chPref val="0"/>
          <dgm:bulletEnabled val="1"/>
        </dgm:presLayoutVars>
      </dgm:prSet>
      <dgm:spPr/>
    </dgm:pt>
    <dgm:pt modelId="{A450F89C-5C15-4BC5-BCA5-431043B52733}" type="pres">
      <dgm:prSet presAssocID="{177573AA-7809-4CBD-A2E4-BFA94BF7B9CC}" presName="BalanceSpacing" presStyleCnt="0"/>
      <dgm:spPr/>
    </dgm:pt>
    <dgm:pt modelId="{BEF1BE95-1CC5-413F-A2C1-7342C17C6819}" type="pres">
      <dgm:prSet presAssocID="{177573AA-7809-4CBD-A2E4-BFA94BF7B9CC}" presName="BalanceSpacing1" presStyleCnt="0"/>
      <dgm:spPr/>
    </dgm:pt>
    <dgm:pt modelId="{4C30FFEB-72DF-4546-9A00-B77E9A9D0D91}" type="pres">
      <dgm:prSet presAssocID="{2A553DDF-799D-4D7C-ABB1-03CE0615E82D}" presName="Accent1Text" presStyleLbl="node1" presStyleIdx="9" presStyleCnt="12"/>
      <dgm:spPr/>
    </dgm:pt>
    <dgm:pt modelId="{231A1486-0727-49A4-9C85-EC1C4F0E8992}" type="pres">
      <dgm:prSet presAssocID="{2A553DDF-799D-4D7C-ABB1-03CE0615E82D}" presName="spaceBetweenRectangles" presStyleCnt="0"/>
      <dgm:spPr/>
    </dgm:pt>
    <dgm:pt modelId="{519FD565-652E-4278-A265-40F0F9D6ECEC}" type="pres">
      <dgm:prSet presAssocID="{5AE03AA9-EE26-439B-9C1B-B5FDCCAD46A7}" presName="composite" presStyleCnt="0"/>
      <dgm:spPr/>
    </dgm:pt>
    <dgm:pt modelId="{20FB0EA2-3C25-4934-917F-78C2ADBEC0D8}" type="pres">
      <dgm:prSet presAssocID="{5AE03AA9-EE26-439B-9C1B-B5FDCCAD46A7}" presName="Parent1" presStyleLbl="node1" presStyleIdx="10" presStyleCnt="12">
        <dgm:presLayoutVars>
          <dgm:chMax val="1"/>
          <dgm:chPref val="1"/>
          <dgm:bulletEnabled val="1"/>
        </dgm:presLayoutVars>
      </dgm:prSet>
      <dgm:spPr/>
    </dgm:pt>
    <dgm:pt modelId="{1B1D9CC5-CFEB-4B50-8995-1960D6419053}" type="pres">
      <dgm:prSet presAssocID="{5AE03AA9-EE26-439B-9C1B-B5FDCCAD46A7}" presName="Childtext1" presStyleLbl="revTx" presStyleIdx="5" presStyleCnt="6">
        <dgm:presLayoutVars>
          <dgm:chMax val="0"/>
          <dgm:chPref val="0"/>
          <dgm:bulletEnabled val="1"/>
        </dgm:presLayoutVars>
      </dgm:prSet>
      <dgm:spPr/>
    </dgm:pt>
    <dgm:pt modelId="{3CE66BBF-F63E-4D1B-88B4-0D528950FC3A}" type="pres">
      <dgm:prSet presAssocID="{5AE03AA9-EE26-439B-9C1B-B5FDCCAD46A7}" presName="BalanceSpacing" presStyleCnt="0"/>
      <dgm:spPr/>
    </dgm:pt>
    <dgm:pt modelId="{44B4E2E0-F381-4797-BEBC-469EC4FCEA62}" type="pres">
      <dgm:prSet presAssocID="{5AE03AA9-EE26-439B-9C1B-B5FDCCAD46A7}" presName="BalanceSpacing1" presStyleCnt="0"/>
      <dgm:spPr/>
    </dgm:pt>
    <dgm:pt modelId="{141F6B0B-30EC-4C2A-A4B3-214F67E2F950}" type="pres">
      <dgm:prSet presAssocID="{D43FF09B-9584-4877-8533-4EB819A147FE}" presName="Accent1Text" presStyleLbl="node1" presStyleIdx="11" presStyleCnt="12"/>
      <dgm:spPr/>
    </dgm:pt>
  </dgm:ptLst>
  <dgm:cxnLst>
    <dgm:cxn modelId="{6080A702-0258-42E2-9BC3-AF312D3D547C}" type="presOf" srcId="{E2B11FE1-3289-487D-B65F-A3CFD399C373}" destId="{BE40A38E-572F-47DC-A2DA-8A4CD72D2533}" srcOrd="0" destOrd="0" presId="urn:microsoft.com/office/officeart/2008/layout/AlternatingHexagons"/>
    <dgm:cxn modelId="{7852FD22-CA78-4042-92B9-44227DC1FF0A}" srcId="{E2B11FE1-3289-487D-B65F-A3CFD399C373}" destId="{6B722C7F-0E0A-4C46-A42F-82830F90A944}" srcOrd="0" destOrd="0" parTransId="{4A2196A7-9BCE-4AB7-BC52-CBBE772231D7}" sibTransId="{7E93C3DD-5021-4226-A041-5D300CAADA28}"/>
    <dgm:cxn modelId="{E4A87B27-9FDF-47FB-BBA3-5A929997B8E8}" type="presOf" srcId="{0FACEBA2-5574-4E56-BD3B-3045171F1CFD}" destId="{45A45325-4716-48D2-8B89-6775A4C0F441}" srcOrd="0" destOrd="0" presId="urn:microsoft.com/office/officeart/2008/layout/AlternatingHexagons"/>
    <dgm:cxn modelId="{AB90252E-FEDB-4372-8CE7-600C1F8196F0}" type="presOf" srcId="{A7E02FE8-F598-493D-A3A1-3B4AE450D29A}" destId="{D003A54F-4466-4554-9FA9-911A5D4CA151}" srcOrd="0" destOrd="0" presId="urn:microsoft.com/office/officeart/2008/layout/AlternatingHexagons"/>
    <dgm:cxn modelId="{429F122F-D1A4-4152-861B-CF6FE26243AC}" type="presOf" srcId="{6B722C7F-0E0A-4C46-A42F-82830F90A944}" destId="{87473539-41E4-4583-9161-850647A0DA12}" srcOrd="0" destOrd="0" presId="urn:microsoft.com/office/officeart/2008/layout/AlternatingHexagons"/>
    <dgm:cxn modelId="{D1BC6A64-7EB4-495B-BC7F-97AC5704D6CE}" type="presOf" srcId="{03E623B1-C1D0-46BF-8674-78AB96A075C4}" destId="{230C3ACC-5E5E-44BD-9A4F-EFC1B57C001C}" srcOrd="0" destOrd="0" presId="urn:microsoft.com/office/officeart/2008/layout/AlternatingHexagons"/>
    <dgm:cxn modelId="{E3CB1B66-54F0-4FE3-8303-13C18EC6A567}" type="presOf" srcId="{CFF6636C-11B7-4CDC-A94F-DA96DB75B35B}" destId="{C26C31E7-E7E1-4086-9B9F-D54A47050A6E}" srcOrd="0" destOrd="0" presId="urn:microsoft.com/office/officeart/2008/layout/AlternatingHexagons"/>
    <dgm:cxn modelId="{59B7EF52-EF88-4C00-A752-5EB36A91EC02}" type="presOf" srcId="{2A553DDF-799D-4D7C-ABB1-03CE0615E82D}" destId="{4C30FFEB-72DF-4546-9A00-B77E9A9D0D91}" srcOrd="0" destOrd="0" presId="urn:microsoft.com/office/officeart/2008/layout/AlternatingHexagons"/>
    <dgm:cxn modelId="{A071207C-E719-4AEA-9FE2-105F01A7B7A6}" type="presOf" srcId="{D43FF09B-9584-4877-8533-4EB819A147FE}" destId="{141F6B0B-30EC-4C2A-A4B3-214F67E2F950}" srcOrd="0" destOrd="0" presId="urn:microsoft.com/office/officeart/2008/layout/AlternatingHexagons"/>
    <dgm:cxn modelId="{A36AF581-C9C8-46D3-910A-9E209EC45819}" srcId="{E2B11FE1-3289-487D-B65F-A3CFD399C373}" destId="{CFF6636C-11B7-4CDC-A94F-DA96DB75B35B}" srcOrd="3" destOrd="0" parTransId="{058D2FEE-4A59-47DD-9F2E-2702F7E3EEE3}" sibTransId="{A7E02FE8-F598-493D-A3A1-3B4AE450D29A}"/>
    <dgm:cxn modelId="{76B49D82-EC3B-4FE1-92EE-150E34FFFA9C}" srcId="{E2B11FE1-3289-487D-B65F-A3CFD399C373}" destId="{177573AA-7809-4CBD-A2E4-BFA94BF7B9CC}" srcOrd="4" destOrd="0" parTransId="{AAEB1B73-6ECA-4165-BEA0-23923FA4BF30}" sibTransId="{2A553DDF-799D-4D7C-ABB1-03CE0615E82D}"/>
    <dgm:cxn modelId="{1FD6DD99-8A43-45E3-93AD-78991340C91A}" srcId="{E2B11FE1-3289-487D-B65F-A3CFD399C373}" destId="{72B4763A-2CCC-4438-8142-9165F39356AA}" srcOrd="2" destOrd="0" parTransId="{9C55596E-48FB-414A-A9D0-574CED13D0CB}" sibTransId="{03E623B1-C1D0-46BF-8674-78AB96A075C4}"/>
    <dgm:cxn modelId="{992286B1-09A2-4EDE-BC22-D1BD4E686DE0}" type="presOf" srcId="{7E93C3DD-5021-4226-A041-5D300CAADA28}" destId="{0961935E-B1E5-47CE-B98B-703BCB30BDCE}" srcOrd="0" destOrd="0" presId="urn:microsoft.com/office/officeart/2008/layout/AlternatingHexagons"/>
    <dgm:cxn modelId="{C305F4C5-5679-472C-AD54-E05BBEAB2696}" type="presOf" srcId="{177573AA-7809-4CBD-A2E4-BFA94BF7B9CC}" destId="{09C8460A-EB0C-45CE-9A6F-EA114B2C0C6E}" srcOrd="0" destOrd="0" presId="urn:microsoft.com/office/officeart/2008/layout/AlternatingHexagons"/>
    <dgm:cxn modelId="{5BBF7DC9-46A5-4723-A75D-684CA0F60F7D}" srcId="{E2B11FE1-3289-487D-B65F-A3CFD399C373}" destId="{5AE03AA9-EE26-439B-9C1B-B5FDCCAD46A7}" srcOrd="5" destOrd="0" parTransId="{3C738941-6C16-4B37-A434-F7125AA70FCF}" sibTransId="{D43FF09B-9584-4877-8533-4EB819A147FE}"/>
    <dgm:cxn modelId="{CF3A82D9-97CF-4301-9553-5034D143A7CB}" type="presOf" srcId="{5AE03AA9-EE26-439B-9C1B-B5FDCCAD46A7}" destId="{20FB0EA2-3C25-4934-917F-78C2ADBEC0D8}" srcOrd="0" destOrd="0" presId="urn:microsoft.com/office/officeart/2008/layout/AlternatingHexagons"/>
    <dgm:cxn modelId="{532EEBDC-52B1-48F3-8985-97D0990CA4F9}" srcId="{E2B11FE1-3289-487D-B65F-A3CFD399C373}" destId="{BECBB71C-6080-4600-962A-46293BE3488F}" srcOrd="1" destOrd="0" parTransId="{49F496D8-C213-4F44-BFA8-54F67F342D57}" sibTransId="{0FACEBA2-5574-4E56-BD3B-3045171F1CFD}"/>
    <dgm:cxn modelId="{66F780F1-8DEF-4045-8D28-2CB9F899023F}" type="presOf" srcId="{BECBB71C-6080-4600-962A-46293BE3488F}" destId="{1C1C8290-C930-4A07-A8FC-106AF95E7B52}" srcOrd="0" destOrd="0" presId="urn:microsoft.com/office/officeart/2008/layout/AlternatingHexagons"/>
    <dgm:cxn modelId="{A79138F2-71A9-4928-B188-AC71E260AF03}" type="presOf" srcId="{72B4763A-2CCC-4438-8142-9165F39356AA}" destId="{8279E0F9-57E2-42AE-8C39-9EF8A988125B}" srcOrd="0" destOrd="0" presId="urn:microsoft.com/office/officeart/2008/layout/AlternatingHexagons"/>
    <dgm:cxn modelId="{D0B6142B-73F1-42E7-9489-1AE9596FE519}" type="presParOf" srcId="{BE40A38E-572F-47DC-A2DA-8A4CD72D2533}" destId="{45BB95D7-FF30-4F1C-B327-2DB6360B3EFA}" srcOrd="0" destOrd="0" presId="urn:microsoft.com/office/officeart/2008/layout/AlternatingHexagons"/>
    <dgm:cxn modelId="{FD3182AA-5990-41D6-8540-88A3099B0D97}" type="presParOf" srcId="{45BB95D7-FF30-4F1C-B327-2DB6360B3EFA}" destId="{87473539-41E4-4583-9161-850647A0DA12}" srcOrd="0" destOrd="0" presId="urn:microsoft.com/office/officeart/2008/layout/AlternatingHexagons"/>
    <dgm:cxn modelId="{2367825F-229F-4436-8C94-08E9EC10CDD7}" type="presParOf" srcId="{45BB95D7-FF30-4F1C-B327-2DB6360B3EFA}" destId="{DD8DF494-B221-4889-9A00-37885BC4B470}" srcOrd="1" destOrd="0" presId="urn:microsoft.com/office/officeart/2008/layout/AlternatingHexagons"/>
    <dgm:cxn modelId="{3F46A9A0-D86B-4B3A-9687-C8212D95BB07}" type="presParOf" srcId="{45BB95D7-FF30-4F1C-B327-2DB6360B3EFA}" destId="{30445530-1792-4B22-9A0E-CD43D947205E}" srcOrd="2" destOrd="0" presId="urn:microsoft.com/office/officeart/2008/layout/AlternatingHexagons"/>
    <dgm:cxn modelId="{DFB23BE4-C53B-477C-9F0B-D17A1F86A8E3}" type="presParOf" srcId="{45BB95D7-FF30-4F1C-B327-2DB6360B3EFA}" destId="{A76406CD-A90B-48E6-A8B0-E18060DC71AA}" srcOrd="3" destOrd="0" presId="urn:microsoft.com/office/officeart/2008/layout/AlternatingHexagons"/>
    <dgm:cxn modelId="{7B7243FC-4CF4-4605-B6E9-F2D943039F92}" type="presParOf" srcId="{45BB95D7-FF30-4F1C-B327-2DB6360B3EFA}" destId="{0961935E-B1E5-47CE-B98B-703BCB30BDCE}" srcOrd="4" destOrd="0" presId="urn:microsoft.com/office/officeart/2008/layout/AlternatingHexagons"/>
    <dgm:cxn modelId="{539799D2-8888-46AE-8884-D6E40C8C0303}" type="presParOf" srcId="{BE40A38E-572F-47DC-A2DA-8A4CD72D2533}" destId="{7661E7A7-DE9B-4C8A-A396-C74FD50F645A}" srcOrd="1" destOrd="0" presId="urn:microsoft.com/office/officeart/2008/layout/AlternatingHexagons"/>
    <dgm:cxn modelId="{7DDECAFE-85A6-4DAF-9390-4EFB36105C3C}" type="presParOf" srcId="{BE40A38E-572F-47DC-A2DA-8A4CD72D2533}" destId="{B3310591-2744-4868-8517-C69769C2FB89}" srcOrd="2" destOrd="0" presId="urn:microsoft.com/office/officeart/2008/layout/AlternatingHexagons"/>
    <dgm:cxn modelId="{DF393144-DAE4-496C-9291-F748689DBF21}" type="presParOf" srcId="{B3310591-2744-4868-8517-C69769C2FB89}" destId="{1C1C8290-C930-4A07-A8FC-106AF95E7B52}" srcOrd="0" destOrd="0" presId="urn:microsoft.com/office/officeart/2008/layout/AlternatingHexagons"/>
    <dgm:cxn modelId="{8B83EDB4-B03C-4513-BBF2-B1DA7A1F1311}" type="presParOf" srcId="{B3310591-2744-4868-8517-C69769C2FB89}" destId="{F8E83774-0122-4607-A4BB-1998A940E86E}" srcOrd="1" destOrd="0" presId="urn:microsoft.com/office/officeart/2008/layout/AlternatingHexagons"/>
    <dgm:cxn modelId="{23C988C1-9A5D-4938-9D04-8B119AFFA920}" type="presParOf" srcId="{B3310591-2744-4868-8517-C69769C2FB89}" destId="{6EEE8A92-0B4F-4319-B764-085C9BA477E3}" srcOrd="2" destOrd="0" presId="urn:microsoft.com/office/officeart/2008/layout/AlternatingHexagons"/>
    <dgm:cxn modelId="{1673C64A-E914-4542-9736-820D2A9975D6}" type="presParOf" srcId="{B3310591-2744-4868-8517-C69769C2FB89}" destId="{ADA9A154-E6CB-4400-A534-540F2E86D782}" srcOrd="3" destOrd="0" presId="urn:microsoft.com/office/officeart/2008/layout/AlternatingHexagons"/>
    <dgm:cxn modelId="{8FC3F5E2-BE20-431F-B1B2-0A6079E827A6}" type="presParOf" srcId="{B3310591-2744-4868-8517-C69769C2FB89}" destId="{45A45325-4716-48D2-8B89-6775A4C0F441}" srcOrd="4" destOrd="0" presId="urn:microsoft.com/office/officeart/2008/layout/AlternatingHexagons"/>
    <dgm:cxn modelId="{1FD3C506-9608-4939-B7D3-26ABFEBA8902}" type="presParOf" srcId="{BE40A38E-572F-47DC-A2DA-8A4CD72D2533}" destId="{DF03A6E7-CFFA-42FE-A4A3-A11441DB586C}" srcOrd="3" destOrd="0" presId="urn:microsoft.com/office/officeart/2008/layout/AlternatingHexagons"/>
    <dgm:cxn modelId="{6AD5BAA5-A630-47B1-A1D0-A929E86A2D48}" type="presParOf" srcId="{BE40A38E-572F-47DC-A2DA-8A4CD72D2533}" destId="{7E8FB342-B339-4F33-9427-7A28C7B8B564}" srcOrd="4" destOrd="0" presId="urn:microsoft.com/office/officeart/2008/layout/AlternatingHexagons"/>
    <dgm:cxn modelId="{A5791B92-F0BB-496D-A478-FD0AB9B95848}" type="presParOf" srcId="{7E8FB342-B339-4F33-9427-7A28C7B8B564}" destId="{8279E0F9-57E2-42AE-8C39-9EF8A988125B}" srcOrd="0" destOrd="0" presId="urn:microsoft.com/office/officeart/2008/layout/AlternatingHexagons"/>
    <dgm:cxn modelId="{64C49762-7EEC-4D59-A6B6-A44BF23FA793}" type="presParOf" srcId="{7E8FB342-B339-4F33-9427-7A28C7B8B564}" destId="{A48EC157-CAB2-455A-AC54-197625CA9294}" srcOrd="1" destOrd="0" presId="urn:microsoft.com/office/officeart/2008/layout/AlternatingHexagons"/>
    <dgm:cxn modelId="{5E107994-E16C-4AB5-882C-4658DF43FC67}" type="presParOf" srcId="{7E8FB342-B339-4F33-9427-7A28C7B8B564}" destId="{9D04307B-66C3-4A15-9AB5-75EDDFD57877}" srcOrd="2" destOrd="0" presId="urn:microsoft.com/office/officeart/2008/layout/AlternatingHexagons"/>
    <dgm:cxn modelId="{DB5B0B31-6A78-40FC-970A-7CA481E6322E}" type="presParOf" srcId="{7E8FB342-B339-4F33-9427-7A28C7B8B564}" destId="{DE7E6C28-C928-43C2-8E44-AA5C297E2A08}" srcOrd="3" destOrd="0" presId="urn:microsoft.com/office/officeart/2008/layout/AlternatingHexagons"/>
    <dgm:cxn modelId="{3E193AFF-9BB6-4D1B-8610-32A3948D5C87}" type="presParOf" srcId="{7E8FB342-B339-4F33-9427-7A28C7B8B564}" destId="{230C3ACC-5E5E-44BD-9A4F-EFC1B57C001C}" srcOrd="4" destOrd="0" presId="urn:microsoft.com/office/officeart/2008/layout/AlternatingHexagons"/>
    <dgm:cxn modelId="{97344BCD-17E8-46D1-99BD-416FF51CACC2}" type="presParOf" srcId="{BE40A38E-572F-47DC-A2DA-8A4CD72D2533}" destId="{88242210-A859-43D7-BE6F-84210BCE6323}" srcOrd="5" destOrd="0" presId="urn:microsoft.com/office/officeart/2008/layout/AlternatingHexagons"/>
    <dgm:cxn modelId="{642B7573-CAEF-40DD-A56C-38B2BAE76D5A}" type="presParOf" srcId="{BE40A38E-572F-47DC-A2DA-8A4CD72D2533}" destId="{7160A89A-C930-4BC9-9B7E-CEF022362216}" srcOrd="6" destOrd="0" presId="urn:microsoft.com/office/officeart/2008/layout/AlternatingHexagons"/>
    <dgm:cxn modelId="{73B29DDB-EE75-4A56-83E3-1ACA2BAEA5B8}" type="presParOf" srcId="{7160A89A-C930-4BC9-9B7E-CEF022362216}" destId="{C26C31E7-E7E1-4086-9B9F-D54A47050A6E}" srcOrd="0" destOrd="0" presId="urn:microsoft.com/office/officeart/2008/layout/AlternatingHexagons"/>
    <dgm:cxn modelId="{C1467779-B191-4962-93B5-F00DE08C9DD0}" type="presParOf" srcId="{7160A89A-C930-4BC9-9B7E-CEF022362216}" destId="{A921EC01-EC07-40D6-BFC0-28819D47251F}" srcOrd="1" destOrd="0" presId="urn:microsoft.com/office/officeart/2008/layout/AlternatingHexagons"/>
    <dgm:cxn modelId="{384BCD36-1017-40E0-9EC9-872F45C51306}" type="presParOf" srcId="{7160A89A-C930-4BC9-9B7E-CEF022362216}" destId="{22CE309A-D8E5-43B2-BA9C-F3873F853706}" srcOrd="2" destOrd="0" presId="urn:microsoft.com/office/officeart/2008/layout/AlternatingHexagons"/>
    <dgm:cxn modelId="{DDF12557-FE48-4837-A361-85E8C8267040}" type="presParOf" srcId="{7160A89A-C930-4BC9-9B7E-CEF022362216}" destId="{EFD0D32F-7702-4D20-A51F-C1BEB83A1BBB}" srcOrd="3" destOrd="0" presId="urn:microsoft.com/office/officeart/2008/layout/AlternatingHexagons"/>
    <dgm:cxn modelId="{21123D36-E4CD-47CA-9487-4F534C27FF8E}" type="presParOf" srcId="{7160A89A-C930-4BC9-9B7E-CEF022362216}" destId="{D003A54F-4466-4554-9FA9-911A5D4CA151}" srcOrd="4" destOrd="0" presId="urn:microsoft.com/office/officeart/2008/layout/AlternatingHexagons"/>
    <dgm:cxn modelId="{DE7E1A2E-3DE4-4943-9D82-6109ABD10B4C}" type="presParOf" srcId="{BE40A38E-572F-47DC-A2DA-8A4CD72D2533}" destId="{8E21DA45-54D0-4149-9CAF-79F651FED5CF}" srcOrd="7" destOrd="0" presId="urn:microsoft.com/office/officeart/2008/layout/AlternatingHexagons"/>
    <dgm:cxn modelId="{E79E1496-ABF7-4404-ADFB-082016E78DFC}" type="presParOf" srcId="{BE40A38E-572F-47DC-A2DA-8A4CD72D2533}" destId="{0441E185-752E-4AB5-B322-4630B7E4EA49}" srcOrd="8" destOrd="0" presId="urn:microsoft.com/office/officeart/2008/layout/AlternatingHexagons"/>
    <dgm:cxn modelId="{07BBC832-A03C-4EF8-8598-CF57660BCCEF}" type="presParOf" srcId="{0441E185-752E-4AB5-B322-4630B7E4EA49}" destId="{09C8460A-EB0C-45CE-9A6F-EA114B2C0C6E}" srcOrd="0" destOrd="0" presId="urn:microsoft.com/office/officeart/2008/layout/AlternatingHexagons"/>
    <dgm:cxn modelId="{892DB446-EF70-4C3C-8167-C5386AC032A8}" type="presParOf" srcId="{0441E185-752E-4AB5-B322-4630B7E4EA49}" destId="{5AFBC7D1-F4EA-4724-BF53-90944AA1C934}" srcOrd="1" destOrd="0" presId="urn:microsoft.com/office/officeart/2008/layout/AlternatingHexagons"/>
    <dgm:cxn modelId="{F6E0F893-8CB5-4794-859A-9065D736624C}" type="presParOf" srcId="{0441E185-752E-4AB5-B322-4630B7E4EA49}" destId="{A450F89C-5C15-4BC5-BCA5-431043B52733}" srcOrd="2" destOrd="0" presId="urn:microsoft.com/office/officeart/2008/layout/AlternatingHexagons"/>
    <dgm:cxn modelId="{75DA0BB3-5EBD-4BA3-9517-DAE9D485C714}" type="presParOf" srcId="{0441E185-752E-4AB5-B322-4630B7E4EA49}" destId="{BEF1BE95-1CC5-413F-A2C1-7342C17C6819}" srcOrd="3" destOrd="0" presId="urn:microsoft.com/office/officeart/2008/layout/AlternatingHexagons"/>
    <dgm:cxn modelId="{530D7FDC-552D-4E74-A9EB-BED013E2E197}" type="presParOf" srcId="{0441E185-752E-4AB5-B322-4630B7E4EA49}" destId="{4C30FFEB-72DF-4546-9A00-B77E9A9D0D91}" srcOrd="4" destOrd="0" presId="urn:microsoft.com/office/officeart/2008/layout/AlternatingHexagons"/>
    <dgm:cxn modelId="{45F08F10-7210-4440-A840-85D9264EC4CD}" type="presParOf" srcId="{BE40A38E-572F-47DC-A2DA-8A4CD72D2533}" destId="{231A1486-0727-49A4-9C85-EC1C4F0E8992}" srcOrd="9" destOrd="0" presId="urn:microsoft.com/office/officeart/2008/layout/AlternatingHexagons"/>
    <dgm:cxn modelId="{C3294A8B-291A-4E42-A23C-9E4333CBF567}" type="presParOf" srcId="{BE40A38E-572F-47DC-A2DA-8A4CD72D2533}" destId="{519FD565-652E-4278-A265-40F0F9D6ECEC}" srcOrd="10" destOrd="0" presId="urn:microsoft.com/office/officeart/2008/layout/AlternatingHexagons"/>
    <dgm:cxn modelId="{C9543A75-23E0-406D-9649-E83F06B478F9}" type="presParOf" srcId="{519FD565-652E-4278-A265-40F0F9D6ECEC}" destId="{20FB0EA2-3C25-4934-917F-78C2ADBEC0D8}" srcOrd="0" destOrd="0" presId="urn:microsoft.com/office/officeart/2008/layout/AlternatingHexagons"/>
    <dgm:cxn modelId="{8179315C-AEF2-4F9E-B669-EB830088D3F0}" type="presParOf" srcId="{519FD565-652E-4278-A265-40F0F9D6ECEC}" destId="{1B1D9CC5-CFEB-4B50-8995-1960D6419053}" srcOrd="1" destOrd="0" presId="urn:microsoft.com/office/officeart/2008/layout/AlternatingHexagons"/>
    <dgm:cxn modelId="{960F0808-4C03-495E-B4E5-73C7ADD387B5}" type="presParOf" srcId="{519FD565-652E-4278-A265-40F0F9D6ECEC}" destId="{3CE66BBF-F63E-4D1B-88B4-0D528950FC3A}" srcOrd="2" destOrd="0" presId="urn:microsoft.com/office/officeart/2008/layout/AlternatingHexagons"/>
    <dgm:cxn modelId="{92A228FB-E404-422F-A066-E6C4F65763AC}" type="presParOf" srcId="{519FD565-652E-4278-A265-40F0F9D6ECEC}" destId="{44B4E2E0-F381-4797-BEBC-469EC4FCEA62}" srcOrd="3" destOrd="0" presId="urn:microsoft.com/office/officeart/2008/layout/AlternatingHexagons"/>
    <dgm:cxn modelId="{7939CE6A-79BB-4C6B-8B9B-D1199C316245}" type="presParOf" srcId="{519FD565-652E-4278-A265-40F0F9D6ECEC}" destId="{141F6B0B-30EC-4C2A-A4B3-214F67E2F95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2E5E53-1A16-4BC4-8476-D14706F6739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A5D25EF-1EBE-4C90-BD1B-5C38D3393E82}">
      <dgm:prSet/>
      <dgm:spPr/>
      <dgm:t>
        <a:bodyPr/>
        <a:lstStyle/>
        <a:p>
          <a:r>
            <a:rPr lang="en-US"/>
            <a:t>Cost per RVU/cost per visit</a:t>
          </a:r>
        </a:p>
      </dgm:t>
    </dgm:pt>
    <dgm:pt modelId="{EB74DB40-70E2-48CD-A222-6E7A8A784861}" type="parTrans" cxnId="{B0CCCC46-6599-40DB-B2DC-E9502F2BA0BC}">
      <dgm:prSet/>
      <dgm:spPr/>
      <dgm:t>
        <a:bodyPr/>
        <a:lstStyle/>
        <a:p>
          <a:endParaRPr lang="en-US"/>
        </a:p>
      </dgm:t>
    </dgm:pt>
    <dgm:pt modelId="{2D7883B5-F09F-4053-A205-69DEE9485922}" type="sibTrans" cxnId="{B0CCCC46-6599-40DB-B2DC-E9502F2BA0BC}">
      <dgm:prSet/>
      <dgm:spPr/>
      <dgm:t>
        <a:bodyPr/>
        <a:lstStyle/>
        <a:p>
          <a:endParaRPr lang="en-US"/>
        </a:p>
      </dgm:t>
    </dgm:pt>
    <dgm:pt modelId="{1DA1A280-5FC6-4EB1-8985-B3A595994687}">
      <dgm:prSet/>
      <dgm:spPr/>
      <dgm:t>
        <a:bodyPr/>
        <a:lstStyle/>
        <a:p>
          <a:r>
            <a:rPr lang="en-US"/>
            <a:t>The percentage increase required in fee schedule to make the contract profitable for the practice</a:t>
          </a:r>
        </a:p>
      </dgm:t>
    </dgm:pt>
    <dgm:pt modelId="{A0C3094E-B44F-464A-BEA8-D6F8DECFB242}" type="parTrans" cxnId="{306C12BA-94E4-4F6D-883E-93A92B63AB09}">
      <dgm:prSet/>
      <dgm:spPr/>
      <dgm:t>
        <a:bodyPr/>
        <a:lstStyle/>
        <a:p>
          <a:endParaRPr lang="en-US"/>
        </a:p>
      </dgm:t>
    </dgm:pt>
    <dgm:pt modelId="{3985F1AE-C603-49BD-9371-FAEE34486E84}" type="sibTrans" cxnId="{306C12BA-94E4-4F6D-883E-93A92B63AB09}">
      <dgm:prSet/>
      <dgm:spPr/>
      <dgm:t>
        <a:bodyPr/>
        <a:lstStyle/>
        <a:p>
          <a:endParaRPr lang="en-US"/>
        </a:p>
      </dgm:t>
    </dgm:pt>
    <dgm:pt modelId="{94146B82-A8F5-45AA-A153-4A716BEDC6F5}">
      <dgm:prSet/>
      <dgm:spPr/>
      <dgm:t>
        <a:bodyPr/>
        <a:lstStyle/>
        <a:p>
          <a:r>
            <a:rPr lang="en-US"/>
            <a:t>The CPT codes that are most significant </a:t>
          </a:r>
        </a:p>
      </dgm:t>
    </dgm:pt>
    <dgm:pt modelId="{D1D88D8A-5E3A-43AC-AF44-09A50A917009}" type="parTrans" cxnId="{AB0F9E53-204B-429B-97DE-6FC986FDD025}">
      <dgm:prSet/>
      <dgm:spPr/>
      <dgm:t>
        <a:bodyPr/>
        <a:lstStyle/>
        <a:p>
          <a:endParaRPr lang="en-US"/>
        </a:p>
      </dgm:t>
    </dgm:pt>
    <dgm:pt modelId="{E11A3E85-5BF8-44AD-9856-93A8196EB034}" type="sibTrans" cxnId="{AB0F9E53-204B-429B-97DE-6FC986FDD025}">
      <dgm:prSet/>
      <dgm:spPr/>
      <dgm:t>
        <a:bodyPr/>
        <a:lstStyle/>
        <a:p>
          <a:endParaRPr lang="en-US"/>
        </a:p>
      </dgm:t>
    </dgm:pt>
    <dgm:pt modelId="{64F33FEE-C44C-4BC3-8458-1FE599588D5D}">
      <dgm:prSet/>
      <dgm:spPr/>
      <dgm:t>
        <a:bodyPr/>
        <a:lstStyle/>
        <a:p>
          <a:r>
            <a:rPr lang="en-US"/>
            <a:t>Those services, drugs or supplies that were underpaid by the payer in the prior contract.</a:t>
          </a:r>
        </a:p>
      </dgm:t>
    </dgm:pt>
    <dgm:pt modelId="{40823B4A-1BA8-491D-82EC-81FAC883C277}" type="parTrans" cxnId="{39F3DE28-508B-4697-9608-69841993367D}">
      <dgm:prSet/>
      <dgm:spPr/>
      <dgm:t>
        <a:bodyPr/>
        <a:lstStyle/>
        <a:p>
          <a:endParaRPr lang="en-US"/>
        </a:p>
      </dgm:t>
    </dgm:pt>
    <dgm:pt modelId="{62844AAA-64D6-452B-8393-713711AA2D46}" type="sibTrans" cxnId="{39F3DE28-508B-4697-9608-69841993367D}">
      <dgm:prSet/>
      <dgm:spPr/>
      <dgm:t>
        <a:bodyPr/>
        <a:lstStyle/>
        <a:p>
          <a:endParaRPr lang="en-US"/>
        </a:p>
      </dgm:t>
    </dgm:pt>
    <dgm:pt modelId="{0B4C2A22-D2AA-4004-9095-F3F5B620D823}">
      <dgm:prSet/>
      <dgm:spPr/>
      <dgm:t>
        <a:bodyPr/>
        <a:lstStyle/>
        <a:p>
          <a:r>
            <a:rPr lang="en-US"/>
            <a:t>Your percentile ranking when your performance is benchmarked against your peers.</a:t>
          </a:r>
        </a:p>
      </dgm:t>
    </dgm:pt>
    <dgm:pt modelId="{25FE3588-B5C0-4065-B01C-84963FE59DC2}" type="parTrans" cxnId="{706D4AB0-6C4B-4C9D-8B88-4207CCD8B30F}">
      <dgm:prSet/>
      <dgm:spPr/>
      <dgm:t>
        <a:bodyPr/>
        <a:lstStyle/>
        <a:p>
          <a:endParaRPr lang="en-US"/>
        </a:p>
      </dgm:t>
    </dgm:pt>
    <dgm:pt modelId="{93B12D1A-0077-48CA-A857-AA760667D7DC}" type="sibTrans" cxnId="{706D4AB0-6C4B-4C9D-8B88-4207CCD8B30F}">
      <dgm:prSet/>
      <dgm:spPr/>
      <dgm:t>
        <a:bodyPr/>
        <a:lstStyle/>
        <a:p>
          <a:endParaRPr lang="en-US"/>
        </a:p>
      </dgm:t>
    </dgm:pt>
    <dgm:pt modelId="{2DD1C3A9-D950-4DE1-B81B-3EB31653A9FB}">
      <dgm:prSet/>
      <dgm:spPr/>
      <dgm:t>
        <a:bodyPr/>
        <a:lstStyle/>
        <a:p>
          <a:r>
            <a:rPr lang="en-US"/>
            <a:t>Market share</a:t>
          </a:r>
        </a:p>
      </dgm:t>
    </dgm:pt>
    <dgm:pt modelId="{B6150F66-1520-417B-AD12-66C36EFC92C4}" type="parTrans" cxnId="{DF20B5E4-804E-407A-BA68-880BD1683104}">
      <dgm:prSet/>
      <dgm:spPr/>
      <dgm:t>
        <a:bodyPr/>
        <a:lstStyle/>
        <a:p>
          <a:endParaRPr lang="en-US"/>
        </a:p>
      </dgm:t>
    </dgm:pt>
    <dgm:pt modelId="{39CE98AD-1C1B-4B4C-A0E8-121564758E5C}" type="sibTrans" cxnId="{DF20B5E4-804E-407A-BA68-880BD1683104}">
      <dgm:prSet/>
      <dgm:spPr/>
      <dgm:t>
        <a:bodyPr/>
        <a:lstStyle/>
        <a:p>
          <a:endParaRPr lang="en-US"/>
        </a:p>
      </dgm:t>
    </dgm:pt>
    <dgm:pt modelId="{3C6B46FC-6BD1-4483-A4A6-00C7E7C6DC30}" type="pres">
      <dgm:prSet presAssocID="{F92E5E53-1A16-4BC4-8476-D14706F67395}" presName="linear" presStyleCnt="0">
        <dgm:presLayoutVars>
          <dgm:animLvl val="lvl"/>
          <dgm:resizeHandles val="exact"/>
        </dgm:presLayoutVars>
      </dgm:prSet>
      <dgm:spPr/>
    </dgm:pt>
    <dgm:pt modelId="{7228C95B-32C7-4172-9827-ECAE19ED7E22}" type="pres">
      <dgm:prSet presAssocID="{DA5D25EF-1EBE-4C90-BD1B-5C38D3393E82}" presName="parentText" presStyleLbl="node1" presStyleIdx="0" presStyleCnt="6">
        <dgm:presLayoutVars>
          <dgm:chMax val="0"/>
          <dgm:bulletEnabled val="1"/>
        </dgm:presLayoutVars>
      </dgm:prSet>
      <dgm:spPr/>
    </dgm:pt>
    <dgm:pt modelId="{D4CF2208-3094-46B0-8C21-454D1FE35401}" type="pres">
      <dgm:prSet presAssocID="{2D7883B5-F09F-4053-A205-69DEE9485922}" presName="spacer" presStyleCnt="0"/>
      <dgm:spPr/>
    </dgm:pt>
    <dgm:pt modelId="{AA1ED624-CE50-41C6-8458-5BB95A144328}" type="pres">
      <dgm:prSet presAssocID="{1DA1A280-5FC6-4EB1-8985-B3A595994687}" presName="parentText" presStyleLbl="node1" presStyleIdx="1" presStyleCnt="6">
        <dgm:presLayoutVars>
          <dgm:chMax val="0"/>
          <dgm:bulletEnabled val="1"/>
        </dgm:presLayoutVars>
      </dgm:prSet>
      <dgm:spPr/>
    </dgm:pt>
    <dgm:pt modelId="{624BF64E-0894-47CD-9A95-BB97158EC656}" type="pres">
      <dgm:prSet presAssocID="{3985F1AE-C603-49BD-9371-FAEE34486E84}" presName="spacer" presStyleCnt="0"/>
      <dgm:spPr/>
    </dgm:pt>
    <dgm:pt modelId="{096687E8-E247-4F23-9A16-4E23993AD59E}" type="pres">
      <dgm:prSet presAssocID="{94146B82-A8F5-45AA-A153-4A716BEDC6F5}" presName="parentText" presStyleLbl="node1" presStyleIdx="2" presStyleCnt="6">
        <dgm:presLayoutVars>
          <dgm:chMax val="0"/>
          <dgm:bulletEnabled val="1"/>
        </dgm:presLayoutVars>
      </dgm:prSet>
      <dgm:spPr/>
    </dgm:pt>
    <dgm:pt modelId="{68308C7F-8A53-4C9A-A86A-FD53CA3BDDE9}" type="pres">
      <dgm:prSet presAssocID="{E11A3E85-5BF8-44AD-9856-93A8196EB034}" presName="spacer" presStyleCnt="0"/>
      <dgm:spPr/>
    </dgm:pt>
    <dgm:pt modelId="{0936BCB0-32D2-45C5-8E3D-86F52AE97274}" type="pres">
      <dgm:prSet presAssocID="{64F33FEE-C44C-4BC3-8458-1FE599588D5D}" presName="parentText" presStyleLbl="node1" presStyleIdx="3" presStyleCnt="6">
        <dgm:presLayoutVars>
          <dgm:chMax val="0"/>
          <dgm:bulletEnabled val="1"/>
        </dgm:presLayoutVars>
      </dgm:prSet>
      <dgm:spPr/>
    </dgm:pt>
    <dgm:pt modelId="{CF3B3DEC-2AA2-4AF4-8140-92D822576E6C}" type="pres">
      <dgm:prSet presAssocID="{62844AAA-64D6-452B-8393-713711AA2D46}" presName="spacer" presStyleCnt="0"/>
      <dgm:spPr/>
    </dgm:pt>
    <dgm:pt modelId="{39F4477B-714A-4BD0-B32C-35124D0C8D4B}" type="pres">
      <dgm:prSet presAssocID="{0B4C2A22-D2AA-4004-9095-F3F5B620D823}" presName="parentText" presStyleLbl="node1" presStyleIdx="4" presStyleCnt="6">
        <dgm:presLayoutVars>
          <dgm:chMax val="0"/>
          <dgm:bulletEnabled val="1"/>
        </dgm:presLayoutVars>
      </dgm:prSet>
      <dgm:spPr/>
    </dgm:pt>
    <dgm:pt modelId="{172F0CFB-F82D-471E-A5B6-5FAB5E41ECB2}" type="pres">
      <dgm:prSet presAssocID="{93B12D1A-0077-48CA-A857-AA760667D7DC}" presName="spacer" presStyleCnt="0"/>
      <dgm:spPr/>
    </dgm:pt>
    <dgm:pt modelId="{CDDE2D15-7E8A-40B3-97CC-76883CCB9D59}" type="pres">
      <dgm:prSet presAssocID="{2DD1C3A9-D950-4DE1-B81B-3EB31653A9FB}" presName="parentText" presStyleLbl="node1" presStyleIdx="5" presStyleCnt="6">
        <dgm:presLayoutVars>
          <dgm:chMax val="0"/>
          <dgm:bulletEnabled val="1"/>
        </dgm:presLayoutVars>
      </dgm:prSet>
      <dgm:spPr/>
    </dgm:pt>
  </dgm:ptLst>
  <dgm:cxnLst>
    <dgm:cxn modelId="{7413C70C-3D44-4488-9951-D3849DB640EE}" type="presOf" srcId="{94146B82-A8F5-45AA-A153-4A716BEDC6F5}" destId="{096687E8-E247-4F23-9A16-4E23993AD59E}" srcOrd="0" destOrd="0" presId="urn:microsoft.com/office/officeart/2005/8/layout/vList2"/>
    <dgm:cxn modelId="{F3230817-39B9-4E8B-9EC5-C9BA6045CA4A}" type="presOf" srcId="{2DD1C3A9-D950-4DE1-B81B-3EB31653A9FB}" destId="{CDDE2D15-7E8A-40B3-97CC-76883CCB9D59}" srcOrd="0" destOrd="0" presId="urn:microsoft.com/office/officeart/2005/8/layout/vList2"/>
    <dgm:cxn modelId="{39F3DE28-508B-4697-9608-69841993367D}" srcId="{F92E5E53-1A16-4BC4-8476-D14706F67395}" destId="{64F33FEE-C44C-4BC3-8458-1FE599588D5D}" srcOrd="3" destOrd="0" parTransId="{40823B4A-1BA8-491D-82EC-81FAC883C277}" sibTransId="{62844AAA-64D6-452B-8393-713711AA2D46}"/>
    <dgm:cxn modelId="{B0CCCC46-6599-40DB-B2DC-E9502F2BA0BC}" srcId="{F92E5E53-1A16-4BC4-8476-D14706F67395}" destId="{DA5D25EF-1EBE-4C90-BD1B-5C38D3393E82}" srcOrd="0" destOrd="0" parTransId="{EB74DB40-70E2-48CD-A222-6E7A8A784861}" sibTransId="{2D7883B5-F09F-4053-A205-69DEE9485922}"/>
    <dgm:cxn modelId="{AB0F9E53-204B-429B-97DE-6FC986FDD025}" srcId="{F92E5E53-1A16-4BC4-8476-D14706F67395}" destId="{94146B82-A8F5-45AA-A153-4A716BEDC6F5}" srcOrd="2" destOrd="0" parTransId="{D1D88D8A-5E3A-43AC-AF44-09A50A917009}" sibTransId="{E11A3E85-5BF8-44AD-9856-93A8196EB034}"/>
    <dgm:cxn modelId="{706D4AB0-6C4B-4C9D-8B88-4207CCD8B30F}" srcId="{F92E5E53-1A16-4BC4-8476-D14706F67395}" destId="{0B4C2A22-D2AA-4004-9095-F3F5B620D823}" srcOrd="4" destOrd="0" parTransId="{25FE3588-B5C0-4065-B01C-84963FE59DC2}" sibTransId="{93B12D1A-0077-48CA-A857-AA760667D7DC}"/>
    <dgm:cxn modelId="{69C6A0B3-C926-45A6-A12F-D4C5BEC90A0F}" type="presOf" srcId="{1DA1A280-5FC6-4EB1-8985-B3A595994687}" destId="{AA1ED624-CE50-41C6-8458-5BB95A144328}" srcOrd="0" destOrd="0" presId="urn:microsoft.com/office/officeart/2005/8/layout/vList2"/>
    <dgm:cxn modelId="{306C12BA-94E4-4F6D-883E-93A92B63AB09}" srcId="{F92E5E53-1A16-4BC4-8476-D14706F67395}" destId="{1DA1A280-5FC6-4EB1-8985-B3A595994687}" srcOrd="1" destOrd="0" parTransId="{A0C3094E-B44F-464A-BEA8-D6F8DECFB242}" sibTransId="{3985F1AE-C603-49BD-9371-FAEE34486E84}"/>
    <dgm:cxn modelId="{CD7A6DBF-2919-4F00-8FA5-CF94BD70A019}" type="presOf" srcId="{0B4C2A22-D2AA-4004-9095-F3F5B620D823}" destId="{39F4477B-714A-4BD0-B32C-35124D0C8D4B}" srcOrd="0" destOrd="0" presId="urn:microsoft.com/office/officeart/2005/8/layout/vList2"/>
    <dgm:cxn modelId="{B9F698C2-6AD7-457A-BCAE-8CC6BA4576F1}" type="presOf" srcId="{DA5D25EF-1EBE-4C90-BD1B-5C38D3393E82}" destId="{7228C95B-32C7-4172-9827-ECAE19ED7E22}" srcOrd="0" destOrd="0" presId="urn:microsoft.com/office/officeart/2005/8/layout/vList2"/>
    <dgm:cxn modelId="{DF20B5E4-804E-407A-BA68-880BD1683104}" srcId="{F92E5E53-1A16-4BC4-8476-D14706F67395}" destId="{2DD1C3A9-D950-4DE1-B81B-3EB31653A9FB}" srcOrd="5" destOrd="0" parTransId="{B6150F66-1520-417B-AD12-66C36EFC92C4}" sibTransId="{39CE98AD-1C1B-4B4C-A0E8-121564758E5C}"/>
    <dgm:cxn modelId="{995CCAED-9F16-4A6C-A5DA-B7405AC0D7BE}" type="presOf" srcId="{F92E5E53-1A16-4BC4-8476-D14706F67395}" destId="{3C6B46FC-6BD1-4483-A4A6-00C7E7C6DC30}" srcOrd="0" destOrd="0" presId="urn:microsoft.com/office/officeart/2005/8/layout/vList2"/>
    <dgm:cxn modelId="{E6AE5CF7-1F84-45F8-87EB-F8B56ED6B4E6}" type="presOf" srcId="{64F33FEE-C44C-4BC3-8458-1FE599588D5D}" destId="{0936BCB0-32D2-45C5-8E3D-86F52AE97274}" srcOrd="0" destOrd="0" presId="urn:microsoft.com/office/officeart/2005/8/layout/vList2"/>
    <dgm:cxn modelId="{4AF40ECB-C9DA-4BE0-81E0-528A6EDC9AD4}" type="presParOf" srcId="{3C6B46FC-6BD1-4483-A4A6-00C7E7C6DC30}" destId="{7228C95B-32C7-4172-9827-ECAE19ED7E22}" srcOrd="0" destOrd="0" presId="urn:microsoft.com/office/officeart/2005/8/layout/vList2"/>
    <dgm:cxn modelId="{201C5593-AB92-4667-86FF-174C7EEEDF73}" type="presParOf" srcId="{3C6B46FC-6BD1-4483-A4A6-00C7E7C6DC30}" destId="{D4CF2208-3094-46B0-8C21-454D1FE35401}" srcOrd="1" destOrd="0" presId="urn:microsoft.com/office/officeart/2005/8/layout/vList2"/>
    <dgm:cxn modelId="{97B030F1-0C14-4D6E-8748-03B2D9F25792}" type="presParOf" srcId="{3C6B46FC-6BD1-4483-A4A6-00C7E7C6DC30}" destId="{AA1ED624-CE50-41C6-8458-5BB95A144328}" srcOrd="2" destOrd="0" presId="urn:microsoft.com/office/officeart/2005/8/layout/vList2"/>
    <dgm:cxn modelId="{3EEB68FF-B005-49E5-9AB9-1D54B95ABCEE}" type="presParOf" srcId="{3C6B46FC-6BD1-4483-A4A6-00C7E7C6DC30}" destId="{624BF64E-0894-47CD-9A95-BB97158EC656}" srcOrd="3" destOrd="0" presId="urn:microsoft.com/office/officeart/2005/8/layout/vList2"/>
    <dgm:cxn modelId="{2219C831-E918-47D7-8781-03C6DD6D2F06}" type="presParOf" srcId="{3C6B46FC-6BD1-4483-A4A6-00C7E7C6DC30}" destId="{096687E8-E247-4F23-9A16-4E23993AD59E}" srcOrd="4" destOrd="0" presId="urn:microsoft.com/office/officeart/2005/8/layout/vList2"/>
    <dgm:cxn modelId="{4D51658D-544C-4A49-A1E5-630564550AD1}" type="presParOf" srcId="{3C6B46FC-6BD1-4483-A4A6-00C7E7C6DC30}" destId="{68308C7F-8A53-4C9A-A86A-FD53CA3BDDE9}" srcOrd="5" destOrd="0" presId="urn:microsoft.com/office/officeart/2005/8/layout/vList2"/>
    <dgm:cxn modelId="{EBF4B591-B6BA-4912-B6AF-30376BB6EE81}" type="presParOf" srcId="{3C6B46FC-6BD1-4483-A4A6-00C7E7C6DC30}" destId="{0936BCB0-32D2-45C5-8E3D-86F52AE97274}" srcOrd="6" destOrd="0" presId="urn:microsoft.com/office/officeart/2005/8/layout/vList2"/>
    <dgm:cxn modelId="{396E7347-92F6-4EB9-B97C-30D3C9FCB88B}" type="presParOf" srcId="{3C6B46FC-6BD1-4483-A4A6-00C7E7C6DC30}" destId="{CF3B3DEC-2AA2-4AF4-8140-92D822576E6C}" srcOrd="7" destOrd="0" presId="urn:microsoft.com/office/officeart/2005/8/layout/vList2"/>
    <dgm:cxn modelId="{1FB420B6-CF6E-426F-B328-0094162EAF75}" type="presParOf" srcId="{3C6B46FC-6BD1-4483-A4A6-00C7E7C6DC30}" destId="{39F4477B-714A-4BD0-B32C-35124D0C8D4B}" srcOrd="8" destOrd="0" presId="urn:microsoft.com/office/officeart/2005/8/layout/vList2"/>
    <dgm:cxn modelId="{8369D0FF-4F28-4A83-A366-DD0867A34766}" type="presParOf" srcId="{3C6B46FC-6BD1-4483-A4A6-00C7E7C6DC30}" destId="{172F0CFB-F82D-471E-A5B6-5FAB5E41ECB2}" srcOrd="9" destOrd="0" presId="urn:microsoft.com/office/officeart/2005/8/layout/vList2"/>
    <dgm:cxn modelId="{1F191A55-0BC6-445E-8388-DE2A47466EFD}" type="presParOf" srcId="{3C6B46FC-6BD1-4483-A4A6-00C7E7C6DC30}" destId="{CDDE2D15-7E8A-40B3-97CC-76883CCB9D5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E966F6-E05B-4D3B-B267-B017C3904C8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5D915AC-D689-41CB-94C5-B064BBE64E15}">
      <dgm:prSet/>
      <dgm:spPr/>
      <dgm:t>
        <a:bodyPr/>
        <a:lstStyle/>
        <a:p>
          <a:r>
            <a:rPr lang="en-US"/>
            <a:t>Thorough Preparation</a:t>
          </a:r>
        </a:p>
      </dgm:t>
    </dgm:pt>
    <dgm:pt modelId="{5423F80F-D163-48AB-B05B-3CF2E9E6B0A0}" type="parTrans" cxnId="{52169AA6-F8FE-4B8B-AD86-6FA9BF229729}">
      <dgm:prSet/>
      <dgm:spPr/>
      <dgm:t>
        <a:bodyPr/>
        <a:lstStyle/>
        <a:p>
          <a:endParaRPr lang="en-US"/>
        </a:p>
      </dgm:t>
    </dgm:pt>
    <dgm:pt modelId="{D40817DF-840B-4E2C-BDEC-1989949766A9}" type="sibTrans" cxnId="{52169AA6-F8FE-4B8B-AD86-6FA9BF229729}">
      <dgm:prSet/>
      <dgm:spPr/>
      <dgm:t>
        <a:bodyPr/>
        <a:lstStyle/>
        <a:p>
          <a:endParaRPr lang="en-US"/>
        </a:p>
      </dgm:t>
    </dgm:pt>
    <dgm:pt modelId="{4C5528A1-E389-454C-A77B-85C389621B4A}">
      <dgm:prSet/>
      <dgm:spPr/>
      <dgm:t>
        <a:bodyPr/>
        <a:lstStyle/>
        <a:p>
          <a:r>
            <a:rPr lang="en-US"/>
            <a:t>Set Clear Objectives</a:t>
          </a:r>
        </a:p>
      </dgm:t>
    </dgm:pt>
    <dgm:pt modelId="{869D0FF3-36A5-4D19-95CD-A5F849CA77AB}" type="parTrans" cxnId="{BDFBE22B-C47F-4FAB-820B-AA04EB2C98CE}">
      <dgm:prSet/>
      <dgm:spPr/>
      <dgm:t>
        <a:bodyPr/>
        <a:lstStyle/>
        <a:p>
          <a:endParaRPr lang="en-US"/>
        </a:p>
      </dgm:t>
    </dgm:pt>
    <dgm:pt modelId="{8A304A1A-83F6-4290-9F6C-31153ADDB501}" type="sibTrans" cxnId="{BDFBE22B-C47F-4FAB-820B-AA04EB2C98CE}">
      <dgm:prSet/>
      <dgm:spPr/>
      <dgm:t>
        <a:bodyPr/>
        <a:lstStyle/>
        <a:p>
          <a:endParaRPr lang="en-US"/>
        </a:p>
      </dgm:t>
    </dgm:pt>
    <dgm:pt modelId="{43EB138F-66C4-4839-A44A-40F98AC1C1BA}">
      <dgm:prSet/>
      <dgm:spPr/>
      <dgm:t>
        <a:bodyPr/>
        <a:lstStyle/>
        <a:p>
          <a:r>
            <a:rPr lang="en-US"/>
            <a:t>Benchmarking</a:t>
          </a:r>
        </a:p>
      </dgm:t>
    </dgm:pt>
    <dgm:pt modelId="{902864C3-E4A4-469D-A2FF-3B191FBEE323}" type="parTrans" cxnId="{F39E165D-DD24-4168-8726-49ED09A9EB8B}">
      <dgm:prSet/>
      <dgm:spPr/>
      <dgm:t>
        <a:bodyPr/>
        <a:lstStyle/>
        <a:p>
          <a:endParaRPr lang="en-US"/>
        </a:p>
      </dgm:t>
    </dgm:pt>
    <dgm:pt modelId="{54E4C385-E163-4611-83C2-D1A7B0451838}" type="sibTrans" cxnId="{F39E165D-DD24-4168-8726-49ED09A9EB8B}">
      <dgm:prSet/>
      <dgm:spPr/>
      <dgm:t>
        <a:bodyPr/>
        <a:lstStyle/>
        <a:p>
          <a:endParaRPr lang="en-US"/>
        </a:p>
      </dgm:t>
    </dgm:pt>
    <dgm:pt modelId="{2B824636-F93E-476C-A024-5356A030640F}">
      <dgm:prSet/>
      <dgm:spPr/>
      <dgm:t>
        <a:bodyPr/>
        <a:lstStyle/>
        <a:p>
          <a:r>
            <a:rPr lang="en-US"/>
            <a:t>Data Presentation</a:t>
          </a:r>
        </a:p>
      </dgm:t>
    </dgm:pt>
    <dgm:pt modelId="{BE180AAB-1972-4E9D-A776-4CFF65119B9D}" type="parTrans" cxnId="{172CACCA-E130-4FCA-9323-EDC471AB094B}">
      <dgm:prSet/>
      <dgm:spPr/>
      <dgm:t>
        <a:bodyPr/>
        <a:lstStyle/>
        <a:p>
          <a:endParaRPr lang="en-US"/>
        </a:p>
      </dgm:t>
    </dgm:pt>
    <dgm:pt modelId="{BD22F29A-AACB-4FF4-AAC1-47D8A2421048}" type="sibTrans" cxnId="{172CACCA-E130-4FCA-9323-EDC471AB094B}">
      <dgm:prSet/>
      <dgm:spPr/>
      <dgm:t>
        <a:bodyPr/>
        <a:lstStyle/>
        <a:p>
          <a:endParaRPr lang="en-US"/>
        </a:p>
      </dgm:t>
    </dgm:pt>
    <dgm:pt modelId="{622F5EC8-AE4A-41DE-B448-C0D344F41557}">
      <dgm:prSet/>
      <dgm:spPr/>
      <dgm:t>
        <a:bodyPr/>
        <a:lstStyle/>
        <a:p>
          <a:r>
            <a:rPr lang="en-US"/>
            <a:t>Alternate Options</a:t>
          </a:r>
        </a:p>
      </dgm:t>
    </dgm:pt>
    <dgm:pt modelId="{9C6121E7-B368-4C85-985D-9351514A4A65}" type="parTrans" cxnId="{A06907DB-B648-4DE3-9777-C71E4B23486C}">
      <dgm:prSet/>
      <dgm:spPr/>
      <dgm:t>
        <a:bodyPr/>
        <a:lstStyle/>
        <a:p>
          <a:endParaRPr lang="en-US"/>
        </a:p>
      </dgm:t>
    </dgm:pt>
    <dgm:pt modelId="{EE0B450D-740B-4CA6-8C31-C28C86244B33}" type="sibTrans" cxnId="{A06907DB-B648-4DE3-9777-C71E4B23486C}">
      <dgm:prSet/>
      <dgm:spPr/>
      <dgm:t>
        <a:bodyPr/>
        <a:lstStyle/>
        <a:p>
          <a:endParaRPr lang="en-US"/>
        </a:p>
      </dgm:t>
    </dgm:pt>
    <dgm:pt modelId="{6CB60D92-19CC-4116-A570-DFA536F925B7}" type="pres">
      <dgm:prSet presAssocID="{34E966F6-E05B-4D3B-B267-B017C3904C89}" presName="linear" presStyleCnt="0">
        <dgm:presLayoutVars>
          <dgm:animLvl val="lvl"/>
          <dgm:resizeHandles val="exact"/>
        </dgm:presLayoutVars>
      </dgm:prSet>
      <dgm:spPr/>
    </dgm:pt>
    <dgm:pt modelId="{0E04CE30-258D-4071-B996-B353A49BCCC6}" type="pres">
      <dgm:prSet presAssocID="{25D915AC-D689-41CB-94C5-B064BBE64E15}" presName="parentText" presStyleLbl="node1" presStyleIdx="0" presStyleCnt="5">
        <dgm:presLayoutVars>
          <dgm:chMax val="0"/>
          <dgm:bulletEnabled val="1"/>
        </dgm:presLayoutVars>
      </dgm:prSet>
      <dgm:spPr/>
    </dgm:pt>
    <dgm:pt modelId="{3FA055C5-3AEF-4D4A-8A72-CD345C87381F}" type="pres">
      <dgm:prSet presAssocID="{D40817DF-840B-4E2C-BDEC-1989949766A9}" presName="spacer" presStyleCnt="0"/>
      <dgm:spPr/>
    </dgm:pt>
    <dgm:pt modelId="{F0317AD1-566C-4F3F-8941-AEDC632332FC}" type="pres">
      <dgm:prSet presAssocID="{4C5528A1-E389-454C-A77B-85C389621B4A}" presName="parentText" presStyleLbl="node1" presStyleIdx="1" presStyleCnt="5">
        <dgm:presLayoutVars>
          <dgm:chMax val="0"/>
          <dgm:bulletEnabled val="1"/>
        </dgm:presLayoutVars>
      </dgm:prSet>
      <dgm:spPr/>
    </dgm:pt>
    <dgm:pt modelId="{81C80C07-D450-4B25-98C9-FFCB7C0D594E}" type="pres">
      <dgm:prSet presAssocID="{8A304A1A-83F6-4290-9F6C-31153ADDB501}" presName="spacer" presStyleCnt="0"/>
      <dgm:spPr/>
    </dgm:pt>
    <dgm:pt modelId="{3793F322-A948-470D-A1EC-56E4EF10FCBA}" type="pres">
      <dgm:prSet presAssocID="{43EB138F-66C4-4839-A44A-40F98AC1C1BA}" presName="parentText" presStyleLbl="node1" presStyleIdx="2" presStyleCnt="5">
        <dgm:presLayoutVars>
          <dgm:chMax val="0"/>
          <dgm:bulletEnabled val="1"/>
        </dgm:presLayoutVars>
      </dgm:prSet>
      <dgm:spPr/>
    </dgm:pt>
    <dgm:pt modelId="{F93B6EF0-9933-4EDF-9987-CB052B119076}" type="pres">
      <dgm:prSet presAssocID="{54E4C385-E163-4611-83C2-D1A7B0451838}" presName="spacer" presStyleCnt="0"/>
      <dgm:spPr/>
    </dgm:pt>
    <dgm:pt modelId="{69480166-67D0-456F-BCE5-1485649CC473}" type="pres">
      <dgm:prSet presAssocID="{2B824636-F93E-476C-A024-5356A030640F}" presName="parentText" presStyleLbl="node1" presStyleIdx="3" presStyleCnt="5">
        <dgm:presLayoutVars>
          <dgm:chMax val="0"/>
          <dgm:bulletEnabled val="1"/>
        </dgm:presLayoutVars>
      </dgm:prSet>
      <dgm:spPr/>
    </dgm:pt>
    <dgm:pt modelId="{90100B83-667D-45A1-82D8-6E38BA04E394}" type="pres">
      <dgm:prSet presAssocID="{BD22F29A-AACB-4FF4-AAC1-47D8A2421048}" presName="spacer" presStyleCnt="0"/>
      <dgm:spPr/>
    </dgm:pt>
    <dgm:pt modelId="{495B1A3B-1775-41A0-AB24-1C30429EFF8E}" type="pres">
      <dgm:prSet presAssocID="{622F5EC8-AE4A-41DE-B448-C0D344F41557}" presName="parentText" presStyleLbl="node1" presStyleIdx="4" presStyleCnt="5">
        <dgm:presLayoutVars>
          <dgm:chMax val="0"/>
          <dgm:bulletEnabled val="1"/>
        </dgm:presLayoutVars>
      </dgm:prSet>
      <dgm:spPr/>
    </dgm:pt>
  </dgm:ptLst>
  <dgm:cxnLst>
    <dgm:cxn modelId="{66224706-7407-4F3A-95FA-B829E08CF642}" type="presOf" srcId="{622F5EC8-AE4A-41DE-B448-C0D344F41557}" destId="{495B1A3B-1775-41A0-AB24-1C30429EFF8E}" srcOrd="0" destOrd="0" presId="urn:microsoft.com/office/officeart/2005/8/layout/vList2"/>
    <dgm:cxn modelId="{BDFBE22B-C47F-4FAB-820B-AA04EB2C98CE}" srcId="{34E966F6-E05B-4D3B-B267-B017C3904C89}" destId="{4C5528A1-E389-454C-A77B-85C389621B4A}" srcOrd="1" destOrd="0" parTransId="{869D0FF3-36A5-4D19-95CD-A5F849CA77AB}" sibTransId="{8A304A1A-83F6-4290-9F6C-31153ADDB501}"/>
    <dgm:cxn modelId="{F39E165D-DD24-4168-8726-49ED09A9EB8B}" srcId="{34E966F6-E05B-4D3B-B267-B017C3904C89}" destId="{43EB138F-66C4-4839-A44A-40F98AC1C1BA}" srcOrd="2" destOrd="0" parTransId="{902864C3-E4A4-469D-A2FF-3B191FBEE323}" sibTransId="{54E4C385-E163-4611-83C2-D1A7B0451838}"/>
    <dgm:cxn modelId="{E47D9E5F-44B9-428C-A320-169E1660B95B}" type="presOf" srcId="{34E966F6-E05B-4D3B-B267-B017C3904C89}" destId="{6CB60D92-19CC-4116-A570-DFA536F925B7}" srcOrd="0" destOrd="0" presId="urn:microsoft.com/office/officeart/2005/8/layout/vList2"/>
    <dgm:cxn modelId="{445A9B74-C03F-4033-945A-38B3949243D6}" type="presOf" srcId="{4C5528A1-E389-454C-A77B-85C389621B4A}" destId="{F0317AD1-566C-4F3F-8941-AEDC632332FC}" srcOrd="0" destOrd="0" presId="urn:microsoft.com/office/officeart/2005/8/layout/vList2"/>
    <dgm:cxn modelId="{F818965A-DBDC-409C-A10D-7938DC1F6C93}" type="presOf" srcId="{43EB138F-66C4-4839-A44A-40F98AC1C1BA}" destId="{3793F322-A948-470D-A1EC-56E4EF10FCBA}" srcOrd="0" destOrd="0" presId="urn:microsoft.com/office/officeart/2005/8/layout/vList2"/>
    <dgm:cxn modelId="{1015CB7D-9287-4A5F-BA5F-2698E99BCCE1}" type="presOf" srcId="{2B824636-F93E-476C-A024-5356A030640F}" destId="{69480166-67D0-456F-BCE5-1485649CC473}" srcOrd="0" destOrd="0" presId="urn:microsoft.com/office/officeart/2005/8/layout/vList2"/>
    <dgm:cxn modelId="{52169AA6-F8FE-4B8B-AD86-6FA9BF229729}" srcId="{34E966F6-E05B-4D3B-B267-B017C3904C89}" destId="{25D915AC-D689-41CB-94C5-B064BBE64E15}" srcOrd="0" destOrd="0" parTransId="{5423F80F-D163-48AB-B05B-3CF2E9E6B0A0}" sibTransId="{D40817DF-840B-4E2C-BDEC-1989949766A9}"/>
    <dgm:cxn modelId="{932477AA-6E51-4A22-AFF5-7D259AFA5C2C}" type="presOf" srcId="{25D915AC-D689-41CB-94C5-B064BBE64E15}" destId="{0E04CE30-258D-4071-B996-B353A49BCCC6}" srcOrd="0" destOrd="0" presId="urn:microsoft.com/office/officeart/2005/8/layout/vList2"/>
    <dgm:cxn modelId="{172CACCA-E130-4FCA-9323-EDC471AB094B}" srcId="{34E966F6-E05B-4D3B-B267-B017C3904C89}" destId="{2B824636-F93E-476C-A024-5356A030640F}" srcOrd="3" destOrd="0" parTransId="{BE180AAB-1972-4E9D-A776-4CFF65119B9D}" sibTransId="{BD22F29A-AACB-4FF4-AAC1-47D8A2421048}"/>
    <dgm:cxn modelId="{A06907DB-B648-4DE3-9777-C71E4B23486C}" srcId="{34E966F6-E05B-4D3B-B267-B017C3904C89}" destId="{622F5EC8-AE4A-41DE-B448-C0D344F41557}" srcOrd="4" destOrd="0" parTransId="{9C6121E7-B368-4C85-985D-9351514A4A65}" sibTransId="{EE0B450D-740B-4CA6-8C31-C28C86244B33}"/>
    <dgm:cxn modelId="{8154EE3C-8FD9-4AF6-A2DB-BEF34FD4C5B3}" type="presParOf" srcId="{6CB60D92-19CC-4116-A570-DFA536F925B7}" destId="{0E04CE30-258D-4071-B996-B353A49BCCC6}" srcOrd="0" destOrd="0" presId="urn:microsoft.com/office/officeart/2005/8/layout/vList2"/>
    <dgm:cxn modelId="{85154DEC-AB6B-44B7-A421-49A07DDB6F98}" type="presParOf" srcId="{6CB60D92-19CC-4116-A570-DFA536F925B7}" destId="{3FA055C5-3AEF-4D4A-8A72-CD345C87381F}" srcOrd="1" destOrd="0" presId="urn:microsoft.com/office/officeart/2005/8/layout/vList2"/>
    <dgm:cxn modelId="{2DD68221-D3F4-4847-8A8B-0B3695147D63}" type="presParOf" srcId="{6CB60D92-19CC-4116-A570-DFA536F925B7}" destId="{F0317AD1-566C-4F3F-8941-AEDC632332FC}" srcOrd="2" destOrd="0" presId="urn:microsoft.com/office/officeart/2005/8/layout/vList2"/>
    <dgm:cxn modelId="{0BD2B90D-6E98-4AD0-A531-64DAFDB09701}" type="presParOf" srcId="{6CB60D92-19CC-4116-A570-DFA536F925B7}" destId="{81C80C07-D450-4B25-98C9-FFCB7C0D594E}" srcOrd="3" destOrd="0" presId="urn:microsoft.com/office/officeart/2005/8/layout/vList2"/>
    <dgm:cxn modelId="{8F7E78BA-1B65-4246-A849-7F1652DE5E5C}" type="presParOf" srcId="{6CB60D92-19CC-4116-A570-DFA536F925B7}" destId="{3793F322-A948-470D-A1EC-56E4EF10FCBA}" srcOrd="4" destOrd="0" presId="urn:microsoft.com/office/officeart/2005/8/layout/vList2"/>
    <dgm:cxn modelId="{CE03E3FE-DCA8-4A56-9F85-12F600EB4ADC}" type="presParOf" srcId="{6CB60D92-19CC-4116-A570-DFA536F925B7}" destId="{F93B6EF0-9933-4EDF-9987-CB052B119076}" srcOrd="5" destOrd="0" presId="urn:microsoft.com/office/officeart/2005/8/layout/vList2"/>
    <dgm:cxn modelId="{45770A3A-2DD5-48BF-9F59-C4E3B15B92B8}" type="presParOf" srcId="{6CB60D92-19CC-4116-A570-DFA536F925B7}" destId="{69480166-67D0-456F-BCE5-1485649CC473}" srcOrd="6" destOrd="0" presId="urn:microsoft.com/office/officeart/2005/8/layout/vList2"/>
    <dgm:cxn modelId="{79F3EEB3-A0AF-4A31-A99F-76F4BEC20CE1}" type="presParOf" srcId="{6CB60D92-19CC-4116-A570-DFA536F925B7}" destId="{90100B83-667D-45A1-82D8-6E38BA04E394}" srcOrd="7" destOrd="0" presId="urn:microsoft.com/office/officeart/2005/8/layout/vList2"/>
    <dgm:cxn modelId="{01DB6668-7484-4130-AB83-4D481D5E0FEB}" type="presParOf" srcId="{6CB60D92-19CC-4116-A570-DFA536F925B7}" destId="{495B1A3B-1775-41A0-AB24-1C30429EFF8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19FF53-0EAA-4017-8E9C-0A520BEFE7C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221AEC1-344C-4D1D-B10B-0330CC5ACCD6}">
      <dgm:prSet/>
      <dgm:spPr/>
      <dgm:t>
        <a:bodyPr/>
        <a:lstStyle/>
        <a:p>
          <a:r>
            <a:rPr lang="en-US" b="1"/>
            <a:t>Use MIPS/HEDRIS/MACRA data to provide evidence of practice’s alignment with payer quality initiatives:</a:t>
          </a:r>
          <a:endParaRPr lang="en-US"/>
        </a:p>
      </dgm:t>
    </dgm:pt>
    <dgm:pt modelId="{764D7B1A-CEFF-4956-BEB8-BF89EEC17C8F}" type="parTrans" cxnId="{F7BC05BE-72FC-47D2-9BD6-5A4361611A4D}">
      <dgm:prSet/>
      <dgm:spPr/>
      <dgm:t>
        <a:bodyPr/>
        <a:lstStyle/>
        <a:p>
          <a:endParaRPr lang="en-US"/>
        </a:p>
      </dgm:t>
    </dgm:pt>
    <dgm:pt modelId="{8310467A-33C7-4D35-82BE-E0FEEE776C5A}" type="sibTrans" cxnId="{F7BC05BE-72FC-47D2-9BD6-5A4361611A4D}">
      <dgm:prSet/>
      <dgm:spPr/>
      <dgm:t>
        <a:bodyPr/>
        <a:lstStyle/>
        <a:p>
          <a:endParaRPr lang="en-US"/>
        </a:p>
      </dgm:t>
    </dgm:pt>
    <dgm:pt modelId="{D5BE3C7C-9CEF-4ECE-BFEF-0C63FE91A2A5}">
      <dgm:prSet/>
      <dgm:spPr/>
      <dgm:t>
        <a:bodyPr/>
        <a:lstStyle/>
        <a:p>
          <a:r>
            <a:rPr lang="en-US" b="1" dirty="0"/>
            <a:t>Improved care coordination between PCP and specialist, that has improved patient outcomes, and reduced risk of adverse events</a:t>
          </a:r>
          <a:endParaRPr lang="en-US" dirty="0"/>
        </a:p>
      </dgm:t>
    </dgm:pt>
    <dgm:pt modelId="{FD5296AA-7341-4481-82D9-45C82952AC40}" type="parTrans" cxnId="{3FCD89B6-6CBA-47DF-9BEB-DF11E2EFAE10}">
      <dgm:prSet/>
      <dgm:spPr/>
      <dgm:t>
        <a:bodyPr/>
        <a:lstStyle/>
        <a:p>
          <a:endParaRPr lang="en-US"/>
        </a:p>
      </dgm:t>
    </dgm:pt>
    <dgm:pt modelId="{C56AAE1B-BEF6-4B34-8928-1F49C9ABC8F1}" type="sibTrans" cxnId="{3FCD89B6-6CBA-47DF-9BEB-DF11E2EFAE10}">
      <dgm:prSet/>
      <dgm:spPr/>
      <dgm:t>
        <a:bodyPr/>
        <a:lstStyle/>
        <a:p>
          <a:endParaRPr lang="en-US"/>
        </a:p>
      </dgm:t>
    </dgm:pt>
    <dgm:pt modelId="{361BD80D-EE45-4D12-8FD4-315789E10075}">
      <dgm:prSet/>
      <dgm:spPr/>
      <dgm:t>
        <a:bodyPr/>
        <a:lstStyle/>
        <a:p>
          <a:r>
            <a:rPr lang="en-US" b="1"/>
            <a:t>Increased accuracy in coding, that saved operational costs, drove efficiency, and reduced waste</a:t>
          </a:r>
          <a:endParaRPr lang="en-US"/>
        </a:p>
      </dgm:t>
    </dgm:pt>
    <dgm:pt modelId="{AD3FB9F2-31D2-471D-AAFD-5EC7FDA79725}" type="parTrans" cxnId="{823D3881-5E7E-4805-9CCB-B875BD0CB2C0}">
      <dgm:prSet/>
      <dgm:spPr/>
      <dgm:t>
        <a:bodyPr/>
        <a:lstStyle/>
        <a:p>
          <a:endParaRPr lang="en-US"/>
        </a:p>
      </dgm:t>
    </dgm:pt>
    <dgm:pt modelId="{05EE4072-BB3F-4390-AD06-BAB1DC2EB481}" type="sibTrans" cxnId="{823D3881-5E7E-4805-9CCB-B875BD0CB2C0}">
      <dgm:prSet/>
      <dgm:spPr/>
      <dgm:t>
        <a:bodyPr/>
        <a:lstStyle/>
        <a:p>
          <a:endParaRPr lang="en-US"/>
        </a:p>
      </dgm:t>
    </dgm:pt>
    <dgm:pt modelId="{F77E2A9B-96CB-4030-990C-7914028EC05D}">
      <dgm:prSet/>
      <dgm:spPr/>
      <dgm:t>
        <a:bodyPr/>
        <a:lstStyle/>
        <a:p>
          <a:r>
            <a:rPr lang="en-US" b="1"/>
            <a:t>Lower utilization of services resulting from better patient care follow up, that led to better outcomes</a:t>
          </a:r>
          <a:endParaRPr lang="en-US"/>
        </a:p>
      </dgm:t>
    </dgm:pt>
    <dgm:pt modelId="{6A3C9EF4-6229-4ED5-8CF9-4963D848D8DE}" type="parTrans" cxnId="{B2EC3755-48A0-42DF-97F6-D57BF3FA7B63}">
      <dgm:prSet/>
      <dgm:spPr/>
      <dgm:t>
        <a:bodyPr/>
        <a:lstStyle/>
        <a:p>
          <a:endParaRPr lang="en-US"/>
        </a:p>
      </dgm:t>
    </dgm:pt>
    <dgm:pt modelId="{8466EF1F-88A9-43B9-A08C-449A00CC1A9C}" type="sibTrans" cxnId="{B2EC3755-48A0-42DF-97F6-D57BF3FA7B63}">
      <dgm:prSet/>
      <dgm:spPr/>
      <dgm:t>
        <a:bodyPr/>
        <a:lstStyle/>
        <a:p>
          <a:endParaRPr lang="en-US"/>
        </a:p>
      </dgm:t>
    </dgm:pt>
    <dgm:pt modelId="{90361DAC-AA52-406F-AA82-8F436453F3D6}" type="pres">
      <dgm:prSet presAssocID="{9C19FF53-0EAA-4017-8E9C-0A520BEFE7CA}" presName="outerComposite" presStyleCnt="0">
        <dgm:presLayoutVars>
          <dgm:chMax val="5"/>
          <dgm:dir/>
          <dgm:resizeHandles val="exact"/>
        </dgm:presLayoutVars>
      </dgm:prSet>
      <dgm:spPr/>
    </dgm:pt>
    <dgm:pt modelId="{0317DE2D-B915-4550-B864-23BD42DFD921}" type="pres">
      <dgm:prSet presAssocID="{9C19FF53-0EAA-4017-8E9C-0A520BEFE7CA}" presName="dummyMaxCanvas" presStyleCnt="0">
        <dgm:presLayoutVars/>
      </dgm:prSet>
      <dgm:spPr/>
    </dgm:pt>
    <dgm:pt modelId="{399408B0-4798-477E-8B39-4D7DE951B08F}" type="pres">
      <dgm:prSet presAssocID="{9C19FF53-0EAA-4017-8E9C-0A520BEFE7CA}" presName="FourNodes_1" presStyleLbl="node1" presStyleIdx="0" presStyleCnt="4" custLinFactNeighborY="16029">
        <dgm:presLayoutVars>
          <dgm:bulletEnabled val="1"/>
        </dgm:presLayoutVars>
      </dgm:prSet>
      <dgm:spPr/>
    </dgm:pt>
    <dgm:pt modelId="{863DA173-0D8A-42B3-9B99-830024F67F18}" type="pres">
      <dgm:prSet presAssocID="{9C19FF53-0EAA-4017-8E9C-0A520BEFE7CA}" presName="FourNodes_2" presStyleLbl="node1" presStyleIdx="1" presStyleCnt="4" custScaleX="101125" custScaleY="98051">
        <dgm:presLayoutVars>
          <dgm:bulletEnabled val="1"/>
        </dgm:presLayoutVars>
      </dgm:prSet>
      <dgm:spPr/>
    </dgm:pt>
    <dgm:pt modelId="{DBC3C423-DC76-4ECA-B492-7632FF93866F}" type="pres">
      <dgm:prSet presAssocID="{9C19FF53-0EAA-4017-8E9C-0A520BEFE7CA}" presName="FourNodes_3" presStyleLbl="node1" presStyleIdx="2" presStyleCnt="4">
        <dgm:presLayoutVars>
          <dgm:bulletEnabled val="1"/>
        </dgm:presLayoutVars>
      </dgm:prSet>
      <dgm:spPr/>
    </dgm:pt>
    <dgm:pt modelId="{0083469E-3788-4A50-B449-D9B8F165440D}" type="pres">
      <dgm:prSet presAssocID="{9C19FF53-0EAA-4017-8E9C-0A520BEFE7CA}" presName="FourNodes_4" presStyleLbl="node1" presStyleIdx="3" presStyleCnt="4">
        <dgm:presLayoutVars>
          <dgm:bulletEnabled val="1"/>
        </dgm:presLayoutVars>
      </dgm:prSet>
      <dgm:spPr/>
    </dgm:pt>
    <dgm:pt modelId="{46978122-741D-412B-B412-92BEC0E4A33A}" type="pres">
      <dgm:prSet presAssocID="{9C19FF53-0EAA-4017-8E9C-0A520BEFE7CA}" presName="FourConn_1-2" presStyleLbl="fgAccFollowNode1" presStyleIdx="0" presStyleCnt="3">
        <dgm:presLayoutVars>
          <dgm:bulletEnabled val="1"/>
        </dgm:presLayoutVars>
      </dgm:prSet>
      <dgm:spPr/>
    </dgm:pt>
    <dgm:pt modelId="{F1FA926A-E1BB-438F-B4F3-0A77738318F4}" type="pres">
      <dgm:prSet presAssocID="{9C19FF53-0EAA-4017-8E9C-0A520BEFE7CA}" presName="FourConn_2-3" presStyleLbl="fgAccFollowNode1" presStyleIdx="1" presStyleCnt="3">
        <dgm:presLayoutVars>
          <dgm:bulletEnabled val="1"/>
        </dgm:presLayoutVars>
      </dgm:prSet>
      <dgm:spPr/>
    </dgm:pt>
    <dgm:pt modelId="{5374954D-CC68-489E-BB75-5E0C1D958603}" type="pres">
      <dgm:prSet presAssocID="{9C19FF53-0EAA-4017-8E9C-0A520BEFE7CA}" presName="FourConn_3-4" presStyleLbl="fgAccFollowNode1" presStyleIdx="2" presStyleCnt="3">
        <dgm:presLayoutVars>
          <dgm:bulletEnabled val="1"/>
        </dgm:presLayoutVars>
      </dgm:prSet>
      <dgm:spPr/>
    </dgm:pt>
    <dgm:pt modelId="{5A73F400-73B8-4B2C-B6AE-FAD0FB6561DA}" type="pres">
      <dgm:prSet presAssocID="{9C19FF53-0EAA-4017-8E9C-0A520BEFE7CA}" presName="FourNodes_1_text" presStyleLbl="node1" presStyleIdx="3" presStyleCnt="4">
        <dgm:presLayoutVars>
          <dgm:bulletEnabled val="1"/>
        </dgm:presLayoutVars>
      </dgm:prSet>
      <dgm:spPr/>
    </dgm:pt>
    <dgm:pt modelId="{5FA81B22-DD9E-45D0-AE13-40177CA0B808}" type="pres">
      <dgm:prSet presAssocID="{9C19FF53-0EAA-4017-8E9C-0A520BEFE7CA}" presName="FourNodes_2_text" presStyleLbl="node1" presStyleIdx="3" presStyleCnt="4">
        <dgm:presLayoutVars>
          <dgm:bulletEnabled val="1"/>
        </dgm:presLayoutVars>
      </dgm:prSet>
      <dgm:spPr/>
    </dgm:pt>
    <dgm:pt modelId="{0EEF8F5B-05AC-46FB-BFEE-0D4923A53DC9}" type="pres">
      <dgm:prSet presAssocID="{9C19FF53-0EAA-4017-8E9C-0A520BEFE7CA}" presName="FourNodes_3_text" presStyleLbl="node1" presStyleIdx="3" presStyleCnt="4">
        <dgm:presLayoutVars>
          <dgm:bulletEnabled val="1"/>
        </dgm:presLayoutVars>
      </dgm:prSet>
      <dgm:spPr/>
    </dgm:pt>
    <dgm:pt modelId="{35AB0C3C-BC57-42E1-B868-CABAB15726A5}" type="pres">
      <dgm:prSet presAssocID="{9C19FF53-0EAA-4017-8E9C-0A520BEFE7CA}" presName="FourNodes_4_text" presStyleLbl="node1" presStyleIdx="3" presStyleCnt="4">
        <dgm:presLayoutVars>
          <dgm:bulletEnabled val="1"/>
        </dgm:presLayoutVars>
      </dgm:prSet>
      <dgm:spPr/>
    </dgm:pt>
  </dgm:ptLst>
  <dgm:cxnLst>
    <dgm:cxn modelId="{39D91A01-B6D5-4602-A72D-7E9B465C48B3}" type="presOf" srcId="{361BD80D-EE45-4D12-8FD4-315789E10075}" destId="{DBC3C423-DC76-4ECA-B492-7632FF93866F}" srcOrd="0" destOrd="0" presId="urn:microsoft.com/office/officeart/2005/8/layout/vProcess5"/>
    <dgm:cxn modelId="{AAF95F38-F08D-41B1-A843-59A2FBF3DBFF}" type="presOf" srcId="{0221AEC1-344C-4D1D-B10B-0330CC5ACCD6}" destId="{5A73F400-73B8-4B2C-B6AE-FAD0FB6561DA}" srcOrd="1" destOrd="0" presId="urn:microsoft.com/office/officeart/2005/8/layout/vProcess5"/>
    <dgm:cxn modelId="{D573053B-E4EE-4B03-8E38-A7150877DD9E}" type="presOf" srcId="{D5BE3C7C-9CEF-4ECE-BFEF-0C63FE91A2A5}" destId="{5FA81B22-DD9E-45D0-AE13-40177CA0B808}" srcOrd="1" destOrd="0" presId="urn:microsoft.com/office/officeart/2005/8/layout/vProcess5"/>
    <dgm:cxn modelId="{B2CB473E-F6A0-4330-BAE8-0973E4F19052}" type="presOf" srcId="{F77E2A9B-96CB-4030-990C-7914028EC05D}" destId="{0083469E-3788-4A50-B449-D9B8F165440D}" srcOrd="0" destOrd="0" presId="urn:microsoft.com/office/officeart/2005/8/layout/vProcess5"/>
    <dgm:cxn modelId="{44C8773E-31DD-4135-B269-B658B26B6857}" type="presOf" srcId="{361BD80D-EE45-4D12-8FD4-315789E10075}" destId="{0EEF8F5B-05AC-46FB-BFEE-0D4923A53DC9}" srcOrd="1" destOrd="0" presId="urn:microsoft.com/office/officeart/2005/8/layout/vProcess5"/>
    <dgm:cxn modelId="{8FEF1760-FD9D-4827-A534-2B494AAF594E}" type="presOf" srcId="{8310467A-33C7-4D35-82BE-E0FEEE776C5A}" destId="{46978122-741D-412B-B412-92BEC0E4A33A}" srcOrd="0" destOrd="0" presId="urn:microsoft.com/office/officeart/2005/8/layout/vProcess5"/>
    <dgm:cxn modelId="{82B75741-24CA-4780-A8A6-6458C07678CE}" type="presOf" srcId="{C56AAE1B-BEF6-4B34-8928-1F49C9ABC8F1}" destId="{F1FA926A-E1BB-438F-B4F3-0A77738318F4}" srcOrd="0" destOrd="0" presId="urn:microsoft.com/office/officeart/2005/8/layout/vProcess5"/>
    <dgm:cxn modelId="{45664E6A-670A-4093-9F81-1AEA0BEFF8D4}" type="presOf" srcId="{0221AEC1-344C-4D1D-B10B-0330CC5ACCD6}" destId="{399408B0-4798-477E-8B39-4D7DE951B08F}" srcOrd="0" destOrd="0" presId="urn:microsoft.com/office/officeart/2005/8/layout/vProcess5"/>
    <dgm:cxn modelId="{B2EC3755-48A0-42DF-97F6-D57BF3FA7B63}" srcId="{9C19FF53-0EAA-4017-8E9C-0A520BEFE7CA}" destId="{F77E2A9B-96CB-4030-990C-7914028EC05D}" srcOrd="3" destOrd="0" parTransId="{6A3C9EF4-6229-4ED5-8CF9-4963D848D8DE}" sibTransId="{8466EF1F-88A9-43B9-A08C-449A00CC1A9C}"/>
    <dgm:cxn modelId="{F3BBEA57-A79B-4C96-984A-3EAB6AB36DCC}" type="presOf" srcId="{05EE4072-BB3F-4390-AD06-BAB1DC2EB481}" destId="{5374954D-CC68-489E-BB75-5E0C1D958603}" srcOrd="0" destOrd="0" presId="urn:microsoft.com/office/officeart/2005/8/layout/vProcess5"/>
    <dgm:cxn modelId="{823D3881-5E7E-4805-9CCB-B875BD0CB2C0}" srcId="{9C19FF53-0EAA-4017-8E9C-0A520BEFE7CA}" destId="{361BD80D-EE45-4D12-8FD4-315789E10075}" srcOrd="2" destOrd="0" parTransId="{AD3FB9F2-31D2-471D-AAFD-5EC7FDA79725}" sibTransId="{05EE4072-BB3F-4390-AD06-BAB1DC2EB481}"/>
    <dgm:cxn modelId="{3FCD89B6-6CBA-47DF-9BEB-DF11E2EFAE10}" srcId="{9C19FF53-0EAA-4017-8E9C-0A520BEFE7CA}" destId="{D5BE3C7C-9CEF-4ECE-BFEF-0C63FE91A2A5}" srcOrd="1" destOrd="0" parTransId="{FD5296AA-7341-4481-82D9-45C82952AC40}" sibTransId="{C56AAE1B-BEF6-4B34-8928-1F49C9ABC8F1}"/>
    <dgm:cxn modelId="{F7BC05BE-72FC-47D2-9BD6-5A4361611A4D}" srcId="{9C19FF53-0EAA-4017-8E9C-0A520BEFE7CA}" destId="{0221AEC1-344C-4D1D-B10B-0330CC5ACCD6}" srcOrd="0" destOrd="0" parTransId="{764D7B1A-CEFF-4956-BEB8-BF89EEC17C8F}" sibTransId="{8310467A-33C7-4D35-82BE-E0FEEE776C5A}"/>
    <dgm:cxn modelId="{B7C306CC-47CF-4A0E-9A54-903A8F7C5389}" type="presOf" srcId="{F77E2A9B-96CB-4030-990C-7914028EC05D}" destId="{35AB0C3C-BC57-42E1-B868-CABAB15726A5}" srcOrd="1" destOrd="0" presId="urn:microsoft.com/office/officeart/2005/8/layout/vProcess5"/>
    <dgm:cxn modelId="{B3F8D7DE-9D88-4556-9572-F3A816C9269C}" type="presOf" srcId="{D5BE3C7C-9CEF-4ECE-BFEF-0C63FE91A2A5}" destId="{863DA173-0D8A-42B3-9B99-830024F67F18}" srcOrd="0" destOrd="0" presId="urn:microsoft.com/office/officeart/2005/8/layout/vProcess5"/>
    <dgm:cxn modelId="{4B9C8AED-E4E8-43CA-8794-248BA00480C9}" type="presOf" srcId="{9C19FF53-0EAA-4017-8E9C-0A520BEFE7CA}" destId="{90361DAC-AA52-406F-AA82-8F436453F3D6}" srcOrd="0" destOrd="0" presId="urn:microsoft.com/office/officeart/2005/8/layout/vProcess5"/>
    <dgm:cxn modelId="{27C67B44-A435-40DB-8385-32BBCF98E722}" type="presParOf" srcId="{90361DAC-AA52-406F-AA82-8F436453F3D6}" destId="{0317DE2D-B915-4550-B864-23BD42DFD921}" srcOrd="0" destOrd="0" presId="urn:microsoft.com/office/officeart/2005/8/layout/vProcess5"/>
    <dgm:cxn modelId="{BC9036C0-4182-4C4B-A23D-34371BE870CC}" type="presParOf" srcId="{90361DAC-AA52-406F-AA82-8F436453F3D6}" destId="{399408B0-4798-477E-8B39-4D7DE951B08F}" srcOrd="1" destOrd="0" presId="urn:microsoft.com/office/officeart/2005/8/layout/vProcess5"/>
    <dgm:cxn modelId="{6D891611-4B07-4FAB-B527-9DE6E919246A}" type="presParOf" srcId="{90361DAC-AA52-406F-AA82-8F436453F3D6}" destId="{863DA173-0D8A-42B3-9B99-830024F67F18}" srcOrd="2" destOrd="0" presId="urn:microsoft.com/office/officeart/2005/8/layout/vProcess5"/>
    <dgm:cxn modelId="{4C2A7B99-5738-431D-8836-7DF71000C30B}" type="presParOf" srcId="{90361DAC-AA52-406F-AA82-8F436453F3D6}" destId="{DBC3C423-DC76-4ECA-B492-7632FF93866F}" srcOrd="3" destOrd="0" presId="urn:microsoft.com/office/officeart/2005/8/layout/vProcess5"/>
    <dgm:cxn modelId="{C08FB271-CFBE-4CCD-A44C-C2B781D1D55D}" type="presParOf" srcId="{90361DAC-AA52-406F-AA82-8F436453F3D6}" destId="{0083469E-3788-4A50-B449-D9B8F165440D}" srcOrd="4" destOrd="0" presId="urn:microsoft.com/office/officeart/2005/8/layout/vProcess5"/>
    <dgm:cxn modelId="{894242A6-69CF-4915-A676-32F476765BE3}" type="presParOf" srcId="{90361DAC-AA52-406F-AA82-8F436453F3D6}" destId="{46978122-741D-412B-B412-92BEC0E4A33A}" srcOrd="5" destOrd="0" presId="urn:microsoft.com/office/officeart/2005/8/layout/vProcess5"/>
    <dgm:cxn modelId="{B45B27C0-65A6-4024-B248-607CC8952620}" type="presParOf" srcId="{90361DAC-AA52-406F-AA82-8F436453F3D6}" destId="{F1FA926A-E1BB-438F-B4F3-0A77738318F4}" srcOrd="6" destOrd="0" presId="urn:microsoft.com/office/officeart/2005/8/layout/vProcess5"/>
    <dgm:cxn modelId="{91A70FB0-83D9-462B-80CF-777100649D92}" type="presParOf" srcId="{90361DAC-AA52-406F-AA82-8F436453F3D6}" destId="{5374954D-CC68-489E-BB75-5E0C1D958603}" srcOrd="7" destOrd="0" presId="urn:microsoft.com/office/officeart/2005/8/layout/vProcess5"/>
    <dgm:cxn modelId="{C8AC8E46-14E3-41DB-B342-E4C8E68A498C}" type="presParOf" srcId="{90361DAC-AA52-406F-AA82-8F436453F3D6}" destId="{5A73F400-73B8-4B2C-B6AE-FAD0FB6561DA}" srcOrd="8" destOrd="0" presId="urn:microsoft.com/office/officeart/2005/8/layout/vProcess5"/>
    <dgm:cxn modelId="{01E62B46-3182-4BDE-8D12-8635375B313D}" type="presParOf" srcId="{90361DAC-AA52-406F-AA82-8F436453F3D6}" destId="{5FA81B22-DD9E-45D0-AE13-40177CA0B808}" srcOrd="9" destOrd="0" presId="urn:microsoft.com/office/officeart/2005/8/layout/vProcess5"/>
    <dgm:cxn modelId="{672D34AA-9CC6-470D-B7CC-525DDA514884}" type="presParOf" srcId="{90361DAC-AA52-406F-AA82-8F436453F3D6}" destId="{0EEF8F5B-05AC-46FB-BFEE-0D4923A53DC9}" srcOrd="10" destOrd="0" presId="urn:microsoft.com/office/officeart/2005/8/layout/vProcess5"/>
    <dgm:cxn modelId="{CBD363BF-DD8F-42AA-891A-FA68684BD4D4}" type="presParOf" srcId="{90361DAC-AA52-406F-AA82-8F436453F3D6}" destId="{35AB0C3C-BC57-42E1-B868-CABAB15726A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7B3C9B-6DAD-42E8-9A0C-1CA3F702BF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BA9D44-008A-4252-B2F5-946719EBDCE9}">
      <dgm:prSet custT="1"/>
      <dgm:spPr/>
      <dgm:t>
        <a:bodyPr/>
        <a:lstStyle/>
        <a:p>
          <a:r>
            <a:rPr lang="en-US" sz="1800">
              <a:latin typeface="Calibri" panose="020F0502020204030204" pitchFamily="34" charset="0"/>
              <a:ea typeface="Calibri" panose="020F0502020204030204" pitchFamily="34" charset="0"/>
              <a:cs typeface="Calibri" panose="020F0502020204030204" pitchFamily="34" charset="0"/>
            </a:rPr>
            <a:t>Prior authorization requirements</a:t>
          </a:r>
        </a:p>
      </dgm:t>
    </dgm:pt>
    <dgm:pt modelId="{47FB688E-2E22-4CA4-9222-13D2AB4FEC37}" type="parTrans" cxnId="{0B108196-FD9C-40CD-AF29-03108459C5E5}">
      <dgm:prSet/>
      <dgm:spPr/>
      <dgm:t>
        <a:bodyPr/>
        <a:lstStyle/>
        <a:p>
          <a:endParaRPr lang="en-US" sz="1800"/>
        </a:p>
      </dgm:t>
    </dgm:pt>
    <dgm:pt modelId="{75787425-FCDE-4A52-8341-D204831F9C9C}" type="sibTrans" cxnId="{0B108196-FD9C-40CD-AF29-03108459C5E5}">
      <dgm:prSet/>
      <dgm:spPr/>
      <dgm:t>
        <a:bodyPr/>
        <a:lstStyle/>
        <a:p>
          <a:endParaRPr lang="en-US" sz="1800"/>
        </a:p>
      </dgm:t>
    </dgm:pt>
    <dgm:pt modelId="{FBD22AEF-8851-470A-9407-DB53163612F1}">
      <dgm:prSet custT="1"/>
      <dgm:spPr/>
      <dgm:t>
        <a:bodyPr/>
        <a:lstStyle/>
        <a:p>
          <a:r>
            <a:rPr lang="en-US" sz="1800">
              <a:latin typeface="Calibri" panose="020F0502020204030204" pitchFamily="34" charset="0"/>
              <a:ea typeface="Calibri" panose="020F0502020204030204" pitchFamily="34" charset="0"/>
              <a:cs typeface="Calibri" panose="020F0502020204030204" pitchFamily="34" charset="0"/>
            </a:rPr>
            <a:t>Timely filing deadlines</a:t>
          </a:r>
        </a:p>
      </dgm:t>
    </dgm:pt>
    <dgm:pt modelId="{A4BA0DAC-EFD2-4E0F-B073-D00EFFA5B64E}" type="parTrans" cxnId="{48C7ADF9-D99D-480A-9CC1-EBC54FD0C7A6}">
      <dgm:prSet/>
      <dgm:spPr/>
      <dgm:t>
        <a:bodyPr/>
        <a:lstStyle/>
        <a:p>
          <a:endParaRPr lang="en-US" sz="1800"/>
        </a:p>
      </dgm:t>
    </dgm:pt>
    <dgm:pt modelId="{29CE7765-6BDA-4A7C-BFF2-99DDB8C01486}" type="sibTrans" cxnId="{48C7ADF9-D99D-480A-9CC1-EBC54FD0C7A6}">
      <dgm:prSet/>
      <dgm:spPr/>
      <dgm:t>
        <a:bodyPr/>
        <a:lstStyle/>
        <a:p>
          <a:endParaRPr lang="en-US" sz="1800"/>
        </a:p>
      </dgm:t>
    </dgm:pt>
    <dgm:pt modelId="{0D8227CE-A44B-4181-A55B-B140724A577E}">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Remedies or penalties for payer late payments </a:t>
          </a:r>
        </a:p>
      </dgm:t>
    </dgm:pt>
    <dgm:pt modelId="{E7362ED8-2929-4AC7-9E1D-9B11D6B83A8A}" type="parTrans" cxnId="{8C766340-F6B2-49C3-AD43-BFC1DA412B17}">
      <dgm:prSet/>
      <dgm:spPr/>
      <dgm:t>
        <a:bodyPr/>
        <a:lstStyle/>
        <a:p>
          <a:endParaRPr lang="en-US" sz="1800"/>
        </a:p>
      </dgm:t>
    </dgm:pt>
    <dgm:pt modelId="{62539D02-3108-4325-A65C-B54111949078}" type="sibTrans" cxnId="{8C766340-F6B2-49C3-AD43-BFC1DA412B17}">
      <dgm:prSet/>
      <dgm:spPr/>
      <dgm:t>
        <a:bodyPr/>
        <a:lstStyle/>
        <a:p>
          <a:endParaRPr lang="en-US" sz="1800"/>
        </a:p>
      </dgm:t>
    </dgm:pt>
    <dgm:pt modelId="{4856C46B-200A-46C0-8503-D5D8CD4178F6}">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Procedure for recovering underpayments from payer</a:t>
          </a:r>
        </a:p>
      </dgm:t>
    </dgm:pt>
    <dgm:pt modelId="{C1984DAB-CCDF-497C-A9AE-B21E505BE20B}" type="parTrans" cxnId="{D21A72E2-3CC8-4EA9-992D-546E38B90AAD}">
      <dgm:prSet/>
      <dgm:spPr/>
      <dgm:t>
        <a:bodyPr/>
        <a:lstStyle/>
        <a:p>
          <a:endParaRPr lang="en-US" sz="1800"/>
        </a:p>
      </dgm:t>
    </dgm:pt>
    <dgm:pt modelId="{D1674DCA-1E29-4DD5-AFAE-379D56B3C019}" type="sibTrans" cxnId="{D21A72E2-3CC8-4EA9-992D-546E38B90AAD}">
      <dgm:prSet/>
      <dgm:spPr/>
      <dgm:t>
        <a:bodyPr/>
        <a:lstStyle/>
        <a:p>
          <a:endParaRPr lang="en-US" sz="1800"/>
        </a:p>
      </dgm:t>
    </dgm:pt>
    <dgm:pt modelId="{88534368-98A3-47F0-8BCD-B200EC38E81E}">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The name of a payer representative and their contact information</a:t>
          </a:r>
        </a:p>
      </dgm:t>
    </dgm:pt>
    <dgm:pt modelId="{7983115B-90A6-4D1C-BD1A-5252D4F7C8C0}" type="parTrans" cxnId="{6F8ADF29-D879-4A79-9821-34F4A7AB34A7}">
      <dgm:prSet/>
      <dgm:spPr/>
      <dgm:t>
        <a:bodyPr/>
        <a:lstStyle/>
        <a:p>
          <a:endParaRPr lang="en-US" sz="1800"/>
        </a:p>
      </dgm:t>
    </dgm:pt>
    <dgm:pt modelId="{B2B7D66B-E0D9-4C80-A62A-69E8B181EA46}" type="sibTrans" cxnId="{6F8ADF29-D879-4A79-9821-34F4A7AB34A7}">
      <dgm:prSet/>
      <dgm:spPr/>
      <dgm:t>
        <a:bodyPr/>
        <a:lstStyle/>
        <a:p>
          <a:endParaRPr lang="en-US" sz="1800"/>
        </a:p>
      </dgm:t>
    </dgm:pt>
    <dgm:pt modelId="{82EC74FE-3B23-450B-AF58-F09EBC0F92D3}">
      <dgm:prSet custT="1"/>
      <dgm:spPr/>
      <dgm:t>
        <a:bodyPr/>
        <a:lstStyle/>
        <a:p>
          <a:r>
            <a:rPr lang="en-US" sz="1800" dirty="0"/>
            <a:t>The number of days within which the payer must pay the physician</a:t>
          </a:r>
        </a:p>
      </dgm:t>
    </dgm:pt>
    <dgm:pt modelId="{6B3C8096-B8DD-45D4-BCA6-D649FC138698}" type="parTrans" cxnId="{30A77B71-5D28-4F2E-BB36-FB415D385CE5}">
      <dgm:prSet/>
      <dgm:spPr/>
      <dgm:t>
        <a:bodyPr/>
        <a:lstStyle/>
        <a:p>
          <a:endParaRPr lang="en-US" sz="1800"/>
        </a:p>
      </dgm:t>
    </dgm:pt>
    <dgm:pt modelId="{971C8E34-48F6-4910-9282-B272CBA21F12}" type="sibTrans" cxnId="{30A77B71-5D28-4F2E-BB36-FB415D385CE5}">
      <dgm:prSet/>
      <dgm:spPr/>
      <dgm:t>
        <a:bodyPr/>
        <a:lstStyle/>
        <a:p>
          <a:endParaRPr lang="en-US" sz="1800"/>
        </a:p>
      </dgm:t>
    </dgm:pt>
    <dgm:pt modelId="{2F4CE949-9D50-47A1-B45E-1CEA8927AC2A}">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The timing and application of offsets by the payer </a:t>
          </a:r>
        </a:p>
      </dgm:t>
    </dgm:pt>
    <dgm:pt modelId="{816262C4-204C-4950-8EB0-8D896FDCD449}" type="parTrans" cxnId="{4D5ACB01-3BF0-4A40-9FCB-38D45761AE45}">
      <dgm:prSet/>
      <dgm:spPr/>
      <dgm:t>
        <a:bodyPr/>
        <a:lstStyle/>
        <a:p>
          <a:endParaRPr lang="en-US" sz="1800"/>
        </a:p>
      </dgm:t>
    </dgm:pt>
    <dgm:pt modelId="{3BCEB58B-A1CE-4363-84DC-F7CD6AEB1A5B}" type="sibTrans" cxnId="{4D5ACB01-3BF0-4A40-9FCB-38D45761AE45}">
      <dgm:prSet/>
      <dgm:spPr/>
      <dgm:t>
        <a:bodyPr/>
        <a:lstStyle/>
        <a:p>
          <a:endParaRPr lang="en-US" sz="1800"/>
        </a:p>
      </dgm:t>
    </dgm:pt>
    <dgm:pt modelId="{30437386-381A-44EF-8F1D-D976A1428634}">
      <dgm:prSet custT="1"/>
      <dgm:spPr/>
      <dgm:t>
        <a:bodyPr/>
        <a:lstStyle/>
        <a:p>
          <a:r>
            <a:rPr lang="en-US" sz="1800" dirty="0"/>
            <a:t>The notice and audit timeframe for financial </a:t>
          </a:r>
          <a:r>
            <a:rPr lang="en-US" sz="1800" dirty="0">
              <a:latin typeface="Calibri" panose="020F0502020204030204" pitchFamily="34" charset="0"/>
              <a:ea typeface="Calibri" panose="020F0502020204030204" pitchFamily="34" charset="0"/>
              <a:cs typeface="Calibri" panose="020F0502020204030204" pitchFamily="34" charset="0"/>
            </a:rPr>
            <a:t>audits</a:t>
          </a:r>
        </a:p>
      </dgm:t>
    </dgm:pt>
    <dgm:pt modelId="{1E48ADB1-4544-475D-970A-FB9EF0C75516}" type="parTrans" cxnId="{FAB97492-EB26-4A08-8D73-384A141E7148}">
      <dgm:prSet/>
      <dgm:spPr/>
      <dgm:t>
        <a:bodyPr/>
        <a:lstStyle/>
        <a:p>
          <a:endParaRPr lang="en-US" sz="1800"/>
        </a:p>
      </dgm:t>
    </dgm:pt>
    <dgm:pt modelId="{FDE4D722-1F8E-4856-8FFB-A68DDD21FC2C}" type="sibTrans" cxnId="{FAB97492-EB26-4A08-8D73-384A141E7148}">
      <dgm:prSet/>
      <dgm:spPr/>
      <dgm:t>
        <a:bodyPr/>
        <a:lstStyle/>
        <a:p>
          <a:endParaRPr lang="en-US" sz="1800"/>
        </a:p>
      </dgm:t>
    </dgm:pt>
    <dgm:pt modelId="{CEACA4A0-309F-4197-A3C9-18EF7DE18EF4}">
      <dgm:prSet custT="1"/>
      <dgm:spPr/>
      <dgm:t>
        <a:bodyPr/>
        <a:lstStyle/>
        <a:p>
          <a:r>
            <a:rPr lang="en-US" sz="1800" dirty="0"/>
            <a:t>Restrictions on the method of amending the payer contract</a:t>
          </a:r>
        </a:p>
      </dgm:t>
    </dgm:pt>
    <dgm:pt modelId="{852C43D4-7442-40FE-B147-3A7041026720}" type="parTrans" cxnId="{9C0737F2-900A-4751-9E2A-2DD1BCD6DCF5}">
      <dgm:prSet/>
      <dgm:spPr/>
      <dgm:t>
        <a:bodyPr/>
        <a:lstStyle/>
        <a:p>
          <a:endParaRPr lang="en-US" sz="1800"/>
        </a:p>
      </dgm:t>
    </dgm:pt>
    <dgm:pt modelId="{4A517B69-A64A-4D62-8834-C1BEE45261D2}" type="sibTrans" cxnId="{9C0737F2-900A-4751-9E2A-2DD1BCD6DCF5}">
      <dgm:prSet/>
      <dgm:spPr/>
      <dgm:t>
        <a:bodyPr/>
        <a:lstStyle/>
        <a:p>
          <a:endParaRPr lang="en-US" sz="1800"/>
        </a:p>
      </dgm:t>
    </dgm:pt>
    <dgm:pt modelId="{9C3F6910-A8DF-4264-AC88-A177A93BB124}" type="pres">
      <dgm:prSet presAssocID="{817B3C9B-6DAD-42E8-9A0C-1CA3F702BFD7}" presName="diagram" presStyleCnt="0">
        <dgm:presLayoutVars>
          <dgm:dir/>
          <dgm:resizeHandles val="exact"/>
        </dgm:presLayoutVars>
      </dgm:prSet>
      <dgm:spPr/>
    </dgm:pt>
    <dgm:pt modelId="{C48A5AAF-B875-4CDC-AB93-8F57DD4245EB}" type="pres">
      <dgm:prSet presAssocID="{CFBA9D44-008A-4252-B2F5-946719EBDCE9}" presName="node" presStyleLbl="node1" presStyleIdx="0" presStyleCnt="9">
        <dgm:presLayoutVars>
          <dgm:bulletEnabled val="1"/>
        </dgm:presLayoutVars>
      </dgm:prSet>
      <dgm:spPr/>
    </dgm:pt>
    <dgm:pt modelId="{E0021EB0-632E-49ED-80BC-1069F6333F09}" type="pres">
      <dgm:prSet presAssocID="{75787425-FCDE-4A52-8341-D204831F9C9C}" presName="sibTrans" presStyleCnt="0"/>
      <dgm:spPr/>
    </dgm:pt>
    <dgm:pt modelId="{246DD1F5-34F8-4635-A3AA-50107B289166}" type="pres">
      <dgm:prSet presAssocID="{FBD22AEF-8851-470A-9407-DB53163612F1}" presName="node" presStyleLbl="node1" presStyleIdx="1" presStyleCnt="9">
        <dgm:presLayoutVars>
          <dgm:bulletEnabled val="1"/>
        </dgm:presLayoutVars>
      </dgm:prSet>
      <dgm:spPr/>
    </dgm:pt>
    <dgm:pt modelId="{7667C3A3-BB1F-4F14-9DA7-A58CE24E1FA8}" type="pres">
      <dgm:prSet presAssocID="{29CE7765-6BDA-4A7C-BFF2-99DDB8C01486}" presName="sibTrans" presStyleCnt="0"/>
      <dgm:spPr/>
    </dgm:pt>
    <dgm:pt modelId="{8F885110-5E17-4347-B8B2-3E39E22D03C4}" type="pres">
      <dgm:prSet presAssocID="{0D8227CE-A44B-4181-A55B-B140724A577E}" presName="node" presStyleLbl="node1" presStyleIdx="2" presStyleCnt="9">
        <dgm:presLayoutVars>
          <dgm:bulletEnabled val="1"/>
        </dgm:presLayoutVars>
      </dgm:prSet>
      <dgm:spPr/>
    </dgm:pt>
    <dgm:pt modelId="{0562CC31-98E0-4DFE-A9AA-65CA03B2655C}" type="pres">
      <dgm:prSet presAssocID="{62539D02-3108-4325-A65C-B54111949078}" presName="sibTrans" presStyleCnt="0"/>
      <dgm:spPr/>
    </dgm:pt>
    <dgm:pt modelId="{A3A9E344-B6EF-42A9-84A9-A9C5A7C8F89B}" type="pres">
      <dgm:prSet presAssocID="{4856C46B-200A-46C0-8503-D5D8CD4178F6}" presName="node" presStyleLbl="node1" presStyleIdx="3" presStyleCnt="9">
        <dgm:presLayoutVars>
          <dgm:bulletEnabled val="1"/>
        </dgm:presLayoutVars>
      </dgm:prSet>
      <dgm:spPr/>
    </dgm:pt>
    <dgm:pt modelId="{9971F99F-A8C0-48E9-B57C-89C1417BEC6F}" type="pres">
      <dgm:prSet presAssocID="{D1674DCA-1E29-4DD5-AFAE-379D56B3C019}" presName="sibTrans" presStyleCnt="0"/>
      <dgm:spPr/>
    </dgm:pt>
    <dgm:pt modelId="{69AC4A47-B643-47E6-9D25-8B752045F694}" type="pres">
      <dgm:prSet presAssocID="{88534368-98A3-47F0-8BCD-B200EC38E81E}" presName="node" presStyleLbl="node1" presStyleIdx="4" presStyleCnt="9">
        <dgm:presLayoutVars>
          <dgm:bulletEnabled val="1"/>
        </dgm:presLayoutVars>
      </dgm:prSet>
      <dgm:spPr/>
    </dgm:pt>
    <dgm:pt modelId="{351E68DA-DD84-46B5-9333-3325F3E4956A}" type="pres">
      <dgm:prSet presAssocID="{B2B7D66B-E0D9-4C80-A62A-69E8B181EA46}" presName="sibTrans" presStyleCnt="0"/>
      <dgm:spPr/>
    </dgm:pt>
    <dgm:pt modelId="{69D46D39-99BD-486D-9F4C-B86F9C76055B}" type="pres">
      <dgm:prSet presAssocID="{82EC74FE-3B23-450B-AF58-F09EBC0F92D3}" presName="node" presStyleLbl="node1" presStyleIdx="5" presStyleCnt="9">
        <dgm:presLayoutVars>
          <dgm:bulletEnabled val="1"/>
        </dgm:presLayoutVars>
      </dgm:prSet>
      <dgm:spPr/>
    </dgm:pt>
    <dgm:pt modelId="{72571A8F-E973-4C16-9391-694AEAB94623}" type="pres">
      <dgm:prSet presAssocID="{971C8E34-48F6-4910-9282-B272CBA21F12}" presName="sibTrans" presStyleCnt="0"/>
      <dgm:spPr/>
    </dgm:pt>
    <dgm:pt modelId="{5E87DECB-5EAB-4BA9-94CA-72E0C06F4988}" type="pres">
      <dgm:prSet presAssocID="{2F4CE949-9D50-47A1-B45E-1CEA8927AC2A}" presName="node" presStyleLbl="node1" presStyleIdx="6" presStyleCnt="9" custScaleX="85753" custLinFactNeighborX="3962" custLinFactNeighborY="-1983">
        <dgm:presLayoutVars>
          <dgm:bulletEnabled val="1"/>
        </dgm:presLayoutVars>
      </dgm:prSet>
      <dgm:spPr/>
    </dgm:pt>
    <dgm:pt modelId="{F8C6C880-878D-4369-9A3F-CB642D9C55B9}" type="pres">
      <dgm:prSet presAssocID="{3BCEB58B-A1CE-4363-84DC-F7CD6AEB1A5B}" presName="sibTrans" presStyleCnt="0"/>
      <dgm:spPr/>
    </dgm:pt>
    <dgm:pt modelId="{E7DCB678-D557-4CC6-9588-84E4089116E0}" type="pres">
      <dgm:prSet presAssocID="{30437386-381A-44EF-8F1D-D976A1428634}" presName="node" presStyleLbl="node1" presStyleIdx="7" presStyleCnt="9">
        <dgm:presLayoutVars>
          <dgm:bulletEnabled val="1"/>
        </dgm:presLayoutVars>
      </dgm:prSet>
      <dgm:spPr/>
    </dgm:pt>
    <dgm:pt modelId="{56D81544-F5CE-41DD-BFEC-27A19D03F868}" type="pres">
      <dgm:prSet presAssocID="{FDE4D722-1F8E-4856-8FFB-A68DDD21FC2C}" presName="sibTrans" presStyleCnt="0"/>
      <dgm:spPr/>
    </dgm:pt>
    <dgm:pt modelId="{77C55942-F169-4F44-83DF-7C06AC2EEE19}" type="pres">
      <dgm:prSet presAssocID="{CEACA4A0-309F-4197-A3C9-18EF7DE18EF4}" presName="node" presStyleLbl="node1" presStyleIdx="8" presStyleCnt="9">
        <dgm:presLayoutVars>
          <dgm:bulletEnabled val="1"/>
        </dgm:presLayoutVars>
      </dgm:prSet>
      <dgm:spPr/>
    </dgm:pt>
  </dgm:ptLst>
  <dgm:cxnLst>
    <dgm:cxn modelId="{4D5ACB01-3BF0-4A40-9FCB-38D45761AE45}" srcId="{817B3C9B-6DAD-42E8-9A0C-1CA3F702BFD7}" destId="{2F4CE949-9D50-47A1-B45E-1CEA8927AC2A}" srcOrd="6" destOrd="0" parTransId="{816262C4-204C-4950-8EB0-8D896FDCD449}" sibTransId="{3BCEB58B-A1CE-4363-84DC-F7CD6AEB1A5B}"/>
    <dgm:cxn modelId="{98A46F08-4FA7-46D5-97F8-D4CBF57CB21B}" type="presOf" srcId="{0D8227CE-A44B-4181-A55B-B140724A577E}" destId="{8F885110-5E17-4347-B8B2-3E39E22D03C4}" srcOrd="0" destOrd="0" presId="urn:microsoft.com/office/officeart/2005/8/layout/default"/>
    <dgm:cxn modelId="{FDFFA009-7A6C-435C-BEDA-42F73BE03781}" type="presOf" srcId="{CEACA4A0-309F-4197-A3C9-18EF7DE18EF4}" destId="{77C55942-F169-4F44-83DF-7C06AC2EEE19}" srcOrd="0" destOrd="0" presId="urn:microsoft.com/office/officeart/2005/8/layout/default"/>
    <dgm:cxn modelId="{E7969C29-1D4B-41D5-8543-B1A224F8A2F3}" type="presOf" srcId="{4856C46B-200A-46C0-8503-D5D8CD4178F6}" destId="{A3A9E344-B6EF-42A9-84A9-A9C5A7C8F89B}" srcOrd="0" destOrd="0" presId="urn:microsoft.com/office/officeart/2005/8/layout/default"/>
    <dgm:cxn modelId="{6F8ADF29-D879-4A79-9821-34F4A7AB34A7}" srcId="{817B3C9B-6DAD-42E8-9A0C-1CA3F702BFD7}" destId="{88534368-98A3-47F0-8BCD-B200EC38E81E}" srcOrd="4" destOrd="0" parTransId="{7983115B-90A6-4D1C-BD1A-5252D4F7C8C0}" sibTransId="{B2B7D66B-E0D9-4C80-A62A-69E8B181EA46}"/>
    <dgm:cxn modelId="{D093A52B-B656-4F39-9D3C-423503284373}" type="presOf" srcId="{82EC74FE-3B23-450B-AF58-F09EBC0F92D3}" destId="{69D46D39-99BD-486D-9F4C-B86F9C76055B}" srcOrd="0" destOrd="0" presId="urn:microsoft.com/office/officeart/2005/8/layout/default"/>
    <dgm:cxn modelId="{8C766340-F6B2-49C3-AD43-BFC1DA412B17}" srcId="{817B3C9B-6DAD-42E8-9A0C-1CA3F702BFD7}" destId="{0D8227CE-A44B-4181-A55B-B140724A577E}" srcOrd="2" destOrd="0" parTransId="{E7362ED8-2929-4AC7-9E1D-9B11D6B83A8A}" sibTransId="{62539D02-3108-4325-A65C-B54111949078}"/>
    <dgm:cxn modelId="{B13F3D60-6549-4A7D-90A3-3276F2374AF4}" type="presOf" srcId="{CFBA9D44-008A-4252-B2F5-946719EBDCE9}" destId="{C48A5AAF-B875-4CDC-AB93-8F57DD4245EB}" srcOrd="0" destOrd="0" presId="urn:microsoft.com/office/officeart/2005/8/layout/default"/>
    <dgm:cxn modelId="{30A77B71-5D28-4F2E-BB36-FB415D385CE5}" srcId="{817B3C9B-6DAD-42E8-9A0C-1CA3F702BFD7}" destId="{82EC74FE-3B23-450B-AF58-F09EBC0F92D3}" srcOrd="5" destOrd="0" parTransId="{6B3C8096-B8DD-45D4-BCA6-D649FC138698}" sibTransId="{971C8E34-48F6-4910-9282-B272CBA21F12}"/>
    <dgm:cxn modelId="{FAB97492-EB26-4A08-8D73-384A141E7148}" srcId="{817B3C9B-6DAD-42E8-9A0C-1CA3F702BFD7}" destId="{30437386-381A-44EF-8F1D-D976A1428634}" srcOrd="7" destOrd="0" parTransId="{1E48ADB1-4544-475D-970A-FB9EF0C75516}" sibTransId="{FDE4D722-1F8E-4856-8FFB-A68DDD21FC2C}"/>
    <dgm:cxn modelId="{0B108196-FD9C-40CD-AF29-03108459C5E5}" srcId="{817B3C9B-6DAD-42E8-9A0C-1CA3F702BFD7}" destId="{CFBA9D44-008A-4252-B2F5-946719EBDCE9}" srcOrd="0" destOrd="0" parTransId="{47FB688E-2E22-4CA4-9222-13D2AB4FEC37}" sibTransId="{75787425-FCDE-4A52-8341-D204831F9C9C}"/>
    <dgm:cxn modelId="{7EA66998-F3AC-4430-A27F-D4A53791084E}" type="presOf" srcId="{817B3C9B-6DAD-42E8-9A0C-1CA3F702BFD7}" destId="{9C3F6910-A8DF-4264-AC88-A177A93BB124}" srcOrd="0" destOrd="0" presId="urn:microsoft.com/office/officeart/2005/8/layout/default"/>
    <dgm:cxn modelId="{1209EA9B-D895-44DA-9694-249357A45181}" type="presOf" srcId="{2F4CE949-9D50-47A1-B45E-1CEA8927AC2A}" destId="{5E87DECB-5EAB-4BA9-94CA-72E0C06F4988}" srcOrd="0" destOrd="0" presId="urn:microsoft.com/office/officeart/2005/8/layout/default"/>
    <dgm:cxn modelId="{05B6F3DA-0B5D-4079-B9B0-5380E0ECD6EF}" type="presOf" srcId="{88534368-98A3-47F0-8BCD-B200EC38E81E}" destId="{69AC4A47-B643-47E6-9D25-8B752045F694}" srcOrd="0" destOrd="0" presId="urn:microsoft.com/office/officeart/2005/8/layout/default"/>
    <dgm:cxn modelId="{391582DF-B745-400A-A6DA-07E2A5E70DED}" type="presOf" srcId="{FBD22AEF-8851-470A-9407-DB53163612F1}" destId="{246DD1F5-34F8-4635-A3AA-50107B289166}" srcOrd="0" destOrd="0" presId="urn:microsoft.com/office/officeart/2005/8/layout/default"/>
    <dgm:cxn modelId="{D21A72E2-3CC8-4EA9-992D-546E38B90AAD}" srcId="{817B3C9B-6DAD-42E8-9A0C-1CA3F702BFD7}" destId="{4856C46B-200A-46C0-8503-D5D8CD4178F6}" srcOrd="3" destOrd="0" parTransId="{C1984DAB-CCDF-497C-A9AE-B21E505BE20B}" sibTransId="{D1674DCA-1E29-4DD5-AFAE-379D56B3C019}"/>
    <dgm:cxn modelId="{8682B5E8-94B8-447B-A72D-DA75B6B24083}" type="presOf" srcId="{30437386-381A-44EF-8F1D-D976A1428634}" destId="{E7DCB678-D557-4CC6-9588-84E4089116E0}" srcOrd="0" destOrd="0" presId="urn:microsoft.com/office/officeart/2005/8/layout/default"/>
    <dgm:cxn modelId="{9C0737F2-900A-4751-9E2A-2DD1BCD6DCF5}" srcId="{817B3C9B-6DAD-42E8-9A0C-1CA3F702BFD7}" destId="{CEACA4A0-309F-4197-A3C9-18EF7DE18EF4}" srcOrd="8" destOrd="0" parTransId="{852C43D4-7442-40FE-B147-3A7041026720}" sibTransId="{4A517B69-A64A-4D62-8834-C1BEE45261D2}"/>
    <dgm:cxn modelId="{48C7ADF9-D99D-480A-9CC1-EBC54FD0C7A6}" srcId="{817B3C9B-6DAD-42E8-9A0C-1CA3F702BFD7}" destId="{FBD22AEF-8851-470A-9407-DB53163612F1}" srcOrd="1" destOrd="0" parTransId="{A4BA0DAC-EFD2-4E0F-B073-D00EFFA5B64E}" sibTransId="{29CE7765-6BDA-4A7C-BFF2-99DDB8C01486}"/>
    <dgm:cxn modelId="{823F8203-2977-44CC-8658-50427EBE2802}" type="presParOf" srcId="{9C3F6910-A8DF-4264-AC88-A177A93BB124}" destId="{C48A5AAF-B875-4CDC-AB93-8F57DD4245EB}" srcOrd="0" destOrd="0" presId="urn:microsoft.com/office/officeart/2005/8/layout/default"/>
    <dgm:cxn modelId="{29112D73-ED50-47F6-9F55-FB81AF5B41F7}" type="presParOf" srcId="{9C3F6910-A8DF-4264-AC88-A177A93BB124}" destId="{E0021EB0-632E-49ED-80BC-1069F6333F09}" srcOrd="1" destOrd="0" presId="urn:microsoft.com/office/officeart/2005/8/layout/default"/>
    <dgm:cxn modelId="{620EE079-DF7C-437C-8247-371D822901C3}" type="presParOf" srcId="{9C3F6910-A8DF-4264-AC88-A177A93BB124}" destId="{246DD1F5-34F8-4635-A3AA-50107B289166}" srcOrd="2" destOrd="0" presId="urn:microsoft.com/office/officeart/2005/8/layout/default"/>
    <dgm:cxn modelId="{215A0278-961A-4015-A8EA-AAB57EE0EF99}" type="presParOf" srcId="{9C3F6910-A8DF-4264-AC88-A177A93BB124}" destId="{7667C3A3-BB1F-4F14-9DA7-A58CE24E1FA8}" srcOrd="3" destOrd="0" presId="urn:microsoft.com/office/officeart/2005/8/layout/default"/>
    <dgm:cxn modelId="{84033C5C-3478-4F3A-885B-C4EE5F60ABB4}" type="presParOf" srcId="{9C3F6910-A8DF-4264-AC88-A177A93BB124}" destId="{8F885110-5E17-4347-B8B2-3E39E22D03C4}" srcOrd="4" destOrd="0" presId="urn:microsoft.com/office/officeart/2005/8/layout/default"/>
    <dgm:cxn modelId="{AF28FBCF-2F3B-448D-9ECA-969B4DBFA7F5}" type="presParOf" srcId="{9C3F6910-A8DF-4264-AC88-A177A93BB124}" destId="{0562CC31-98E0-4DFE-A9AA-65CA03B2655C}" srcOrd="5" destOrd="0" presId="urn:microsoft.com/office/officeart/2005/8/layout/default"/>
    <dgm:cxn modelId="{B74CD244-6A81-4937-AEB9-D864F7869C69}" type="presParOf" srcId="{9C3F6910-A8DF-4264-AC88-A177A93BB124}" destId="{A3A9E344-B6EF-42A9-84A9-A9C5A7C8F89B}" srcOrd="6" destOrd="0" presId="urn:microsoft.com/office/officeart/2005/8/layout/default"/>
    <dgm:cxn modelId="{D79C3FC4-3CD8-49DF-8689-8C13B290DE5A}" type="presParOf" srcId="{9C3F6910-A8DF-4264-AC88-A177A93BB124}" destId="{9971F99F-A8C0-48E9-B57C-89C1417BEC6F}" srcOrd="7" destOrd="0" presId="urn:microsoft.com/office/officeart/2005/8/layout/default"/>
    <dgm:cxn modelId="{09E01BAD-2F9D-4000-91E5-E908BCF9093F}" type="presParOf" srcId="{9C3F6910-A8DF-4264-AC88-A177A93BB124}" destId="{69AC4A47-B643-47E6-9D25-8B752045F694}" srcOrd="8" destOrd="0" presId="urn:microsoft.com/office/officeart/2005/8/layout/default"/>
    <dgm:cxn modelId="{2825B860-E6D1-4536-9838-29DE96C6B8B1}" type="presParOf" srcId="{9C3F6910-A8DF-4264-AC88-A177A93BB124}" destId="{351E68DA-DD84-46B5-9333-3325F3E4956A}" srcOrd="9" destOrd="0" presId="urn:microsoft.com/office/officeart/2005/8/layout/default"/>
    <dgm:cxn modelId="{6D4F643E-7707-44DB-A79F-D79AACD62379}" type="presParOf" srcId="{9C3F6910-A8DF-4264-AC88-A177A93BB124}" destId="{69D46D39-99BD-486D-9F4C-B86F9C76055B}" srcOrd="10" destOrd="0" presId="urn:microsoft.com/office/officeart/2005/8/layout/default"/>
    <dgm:cxn modelId="{3C9047FB-42BA-46E3-82C1-59F01378217A}" type="presParOf" srcId="{9C3F6910-A8DF-4264-AC88-A177A93BB124}" destId="{72571A8F-E973-4C16-9391-694AEAB94623}" srcOrd="11" destOrd="0" presId="urn:microsoft.com/office/officeart/2005/8/layout/default"/>
    <dgm:cxn modelId="{65414041-153F-4BCB-B4E7-5092475EB767}" type="presParOf" srcId="{9C3F6910-A8DF-4264-AC88-A177A93BB124}" destId="{5E87DECB-5EAB-4BA9-94CA-72E0C06F4988}" srcOrd="12" destOrd="0" presId="urn:microsoft.com/office/officeart/2005/8/layout/default"/>
    <dgm:cxn modelId="{CF1A5191-E1B1-4726-A7E2-3BECDCF2FA84}" type="presParOf" srcId="{9C3F6910-A8DF-4264-AC88-A177A93BB124}" destId="{F8C6C880-878D-4369-9A3F-CB642D9C55B9}" srcOrd="13" destOrd="0" presId="urn:microsoft.com/office/officeart/2005/8/layout/default"/>
    <dgm:cxn modelId="{BF41DB17-8F96-4060-BC5D-6419A80283F1}" type="presParOf" srcId="{9C3F6910-A8DF-4264-AC88-A177A93BB124}" destId="{E7DCB678-D557-4CC6-9588-84E4089116E0}" srcOrd="14" destOrd="0" presId="urn:microsoft.com/office/officeart/2005/8/layout/default"/>
    <dgm:cxn modelId="{1ED4913F-C5F9-42D4-89BF-C50404403DDC}" type="presParOf" srcId="{9C3F6910-A8DF-4264-AC88-A177A93BB124}" destId="{56D81544-F5CE-41DD-BFEC-27A19D03F868}" srcOrd="15" destOrd="0" presId="urn:microsoft.com/office/officeart/2005/8/layout/default"/>
    <dgm:cxn modelId="{033C66EC-FC30-4D65-9B3A-CFB07D0C9714}" type="presParOf" srcId="{9C3F6910-A8DF-4264-AC88-A177A93BB124}" destId="{77C55942-F169-4F44-83DF-7C06AC2EEE19}"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B603EB-B287-4A6E-A33A-191B5155BAE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A50CB5A-813A-42A8-8184-2ABEF49096DF}">
      <dgm:prSet/>
      <dgm:spPr/>
      <dgm:t>
        <a:bodyPr/>
        <a:lstStyle/>
        <a:p>
          <a:r>
            <a:rPr lang="en-US"/>
            <a:t>Impact on referrals</a:t>
          </a:r>
        </a:p>
      </dgm:t>
    </dgm:pt>
    <dgm:pt modelId="{04522237-6DB9-47A1-BB39-B98CCD2F6C38}" type="parTrans" cxnId="{2EEFCB7B-5EE0-4F13-BE15-95D103CE2C81}">
      <dgm:prSet/>
      <dgm:spPr/>
      <dgm:t>
        <a:bodyPr/>
        <a:lstStyle/>
        <a:p>
          <a:endParaRPr lang="en-US"/>
        </a:p>
      </dgm:t>
    </dgm:pt>
    <dgm:pt modelId="{1332E3C9-0557-47E5-9951-91B4616B2585}" type="sibTrans" cxnId="{2EEFCB7B-5EE0-4F13-BE15-95D103CE2C81}">
      <dgm:prSet/>
      <dgm:spPr/>
      <dgm:t>
        <a:bodyPr/>
        <a:lstStyle/>
        <a:p>
          <a:endParaRPr lang="en-US"/>
        </a:p>
      </dgm:t>
    </dgm:pt>
    <dgm:pt modelId="{17BFBE8C-3136-48C2-B09F-6DDD15B63EB9}">
      <dgm:prSet/>
      <dgm:spPr/>
      <dgm:t>
        <a:bodyPr/>
        <a:lstStyle/>
        <a:p>
          <a:r>
            <a:rPr lang="en-US"/>
            <a:t>Revenue</a:t>
          </a:r>
        </a:p>
      </dgm:t>
    </dgm:pt>
    <dgm:pt modelId="{DBDA3604-BCA9-47AD-87C4-B25B6FC13A4F}" type="parTrans" cxnId="{95952D38-8A4B-43D7-95D4-A362E7DB03D4}">
      <dgm:prSet/>
      <dgm:spPr/>
      <dgm:t>
        <a:bodyPr/>
        <a:lstStyle/>
        <a:p>
          <a:endParaRPr lang="en-US"/>
        </a:p>
      </dgm:t>
    </dgm:pt>
    <dgm:pt modelId="{D0B226E8-CBC5-4494-8CC0-C5D29C4A0F3C}" type="sibTrans" cxnId="{95952D38-8A4B-43D7-95D4-A362E7DB03D4}">
      <dgm:prSet/>
      <dgm:spPr/>
      <dgm:t>
        <a:bodyPr/>
        <a:lstStyle/>
        <a:p>
          <a:endParaRPr lang="en-US"/>
        </a:p>
      </dgm:t>
    </dgm:pt>
    <dgm:pt modelId="{7339D86A-6C91-4234-B2D2-E4557BC9791F}">
      <dgm:prSet/>
      <dgm:spPr/>
      <dgm:t>
        <a:bodyPr/>
        <a:lstStyle/>
        <a:p>
          <a:r>
            <a:rPr lang="en-US"/>
            <a:t>Market conditions</a:t>
          </a:r>
        </a:p>
      </dgm:t>
    </dgm:pt>
    <dgm:pt modelId="{096671A6-947B-4F2A-976E-DC90D745522A}" type="parTrans" cxnId="{44E5CBA7-2467-42B6-B827-2D6358A467E2}">
      <dgm:prSet/>
      <dgm:spPr/>
      <dgm:t>
        <a:bodyPr/>
        <a:lstStyle/>
        <a:p>
          <a:endParaRPr lang="en-US"/>
        </a:p>
      </dgm:t>
    </dgm:pt>
    <dgm:pt modelId="{3B026743-0406-40B9-A662-CE457662ADF2}" type="sibTrans" cxnId="{44E5CBA7-2467-42B6-B827-2D6358A467E2}">
      <dgm:prSet/>
      <dgm:spPr/>
      <dgm:t>
        <a:bodyPr/>
        <a:lstStyle/>
        <a:p>
          <a:endParaRPr lang="en-US"/>
        </a:p>
      </dgm:t>
    </dgm:pt>
    <dgm:pt modelId="{C2C2098A-BA15-41FD-A33D-83A568E68CDF}">
      <dgm:prSet/>
      <dgm:spPr/>
      <dgm:t>
        <a:bodyPr/>
        <a:lstStyle/>
        <a:p>
          <a:r>
            <a:rPr lang="en-US"/>
            <a:t>Positioning for renegotiation in subsequent year</a:t>
          </a:r>
        </a:p>
      </dgm:t>
    </dgm:pt>
    <dgm:pt modelId="{01842FC1-AB97-44FF-82D9-C1B7532FBE1F}" type="parTrans" cxnId="{6F5761BA-9DF6-4BC2-B695-0754A26B164B}">
      <dgm:prSet/>
      <dgm:spPr/>
      <dgm:t>
        <a:bodyPr/>
        <a:lstStyle/>
        <a:p>
          <a:endParaRPr lang="en-US"/>
        </a:p>
      </dgm:t>
    </dgm:pt>
    <dgm:pt modelId="{CDF41C0C-B145-4192-BD2E-860240A8C595}" type="sibTrans" cxnId="{6F5761BA-9DF6-4BC2-B695-0754A26B164B}">
      <dgm:prSet/>
      <dgm:spPr/>
      <dgm:t>
        <a:bodyPr/>
        <a:lstStyle/>
        <a:p>
          <a:endParaRPr lang="en-US"/>
        </a:p>
      </dgm:t>
    </dgm:pt>
    <dgm:pt modelId="{2EA9CB2E-63F2-4756-B0FC-335D478DD554}">
      <dgm:prSet/>
      <dgm:spPr/>
      <dgm:t>
        <a:bodyPr/>
        <a:lstStyle/>
        <a:p>
          <a:r>
            <a:rPr lang="en-US"/>
            <a:t>Are there changes, such as the addition of new service lines that could improve your bargaining position?</a:t>
          </a:r>
        </a:p>
      </dgm:t>
    </dgm:pt>
    <dgm:pt modelId="{0B0CB869-0B0C-47D8-B2C1-49D00471C06A}" type="parTrans" cxnId="{0735F9C2-B550-4F44-8DCD-1E61A7487EC7}">
      <dgm:prSet/>
      <dgm:spPr/>
      <dgm:t>
        <a:bodyPr/>
        <a:lstStyle/>
        <a:p>
          <a:endParaRPr lang="en-US"/>
        </a:p>
      </dgm:t>
    </dgm:pt>
    <dgm:pt modelId="{55600803-F53F-4BD2-B3D6-F95DD8BED0B8}" type="sibTrans" cxnId="{0735F9C2-B550-4F44-8DCD-1E61A7487EC7}">
      <dgm:prSet/>
      <dgm:spPr/>
      <dgm:t>
        <a:bodyPr/>
        <a:lstStyle/>
        <a:p>
          <a:endParaRPr lang="en-US"/>
        </a:p>
      </dgm:t>
    </dgm:pt>
    <dgm:pt modelId="{00B11086-6850-40C9-B177-1A07040D6F57}">
      <dgm:prSet/>
      <dgm:spPr/>
      <dgm:t>
        <a:bodyPr/>
        <a:lstStyle/>
        <a:p>
          <a:r>
            <a:rPr lang="en-US"/>
            <a:t>Exiting the direct payer contract and enter into an ACO or IPA</a:t>
          </a:r>
        </a:p>
      </dgm:t>
    </dgm:pt>
    <dgm:pt modelId="{F064ADFA-A7B9-4991-8D79-1843D58DE607}" type="parTrans" cxnId="{B4D52DE6-463E-4FA6-A446-F21275968D5E}">
      <dgm:prSet/>
      <dgm:spPr/>
      <dgm:t>
        <a:bodyPr/>
        <a:lstStyle/>
        <a:p>
          <a:endParaRPr lang="en-US"/>
        </a:p>
      </dgm:t>
    </dgm:pt>
    <dgm:pt modelId="{54506542-469F-4A6A-9272-FDC8A46D64EE}" type="sibTrans" cxnId="{B4D52DE6-463E-4FA6-A446-F21275968D5E}">
      <dgm:prSet/>
      <dgm:spPr/>
      <dgm:t>
        <a:bodyPr/>
        <a:lstStyle/>
        <a:p>
          <a:endParaRPr lang="en-US"/>
        </a:p>
      </dgm:t>
    </dgm:pt>
    <dgm:pt modelId="{76BE97D6-A19E-47A8-B277-86836790DBE5}" type="pres">
      <dgm:prSet presAssocID="{BDB603EB-B287-4A6E-A33A-191B5155BAED}" presName="root" presStyleCnt="0">
        <dgm:presLayoutVars>
          <dgm:dir/>
          <dgm:resizeHandles val="exact"/>
        </dgm:presLayoutVars>
      </dgm:prSet>
      <dgm:spPr/>
    </dgm:pt>
    <dgm:pt modelId="{1AD5FB03-4DA1-46BD-942C-9383BC57A396}" type="pres">
      <dgm:prSet presAssocID="{8A50CB5A-813A-42A8-8184-2ABEF49096DF}" presName="compNode" presStyleCnt="0"/>
      <dgm:spPr/>
    </dgm:pt>
    <dgm:pt modelId="{46115415-54D3-4EB2-BF06-7977EE6A0142}" type="pres">
      <dgm:prSet presAssocID="{8A50CB5A-813A-42A8-8184-2ABEF49096DF}" presName="bgRect" presStyleLbl="bgShp" presStyleIdx="0" presStyleCnt="6"/>
      <dgm:spPr/>
    </dgm:pt>
    <dgm:pt modelId="{65918B72-7937-41FD-BD43-7C2DC5801128}" type="pres">
      <dgm:prSet presAssocID="{8A50CB5A-813A-42A8-8184-2ABEF49096D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585650A-CB24-44B4-8A0F-E49C921DB0BC}" type="pres">
      <dgm:prSet presAssocID="{8A50CB5A-813A-42A8-8184-2ABEF49096DF}" presName="spaceRect" presStyleCnt="0"/>
      <dgm:spPr/>
    </dgm:pt>
    <dgm:pt modelId="{B19E4738-937F-422F-9268-A6C89F3D9DB9}" type="pres">
      <dgm:prSet presAssocID="{8A50CB5A-813A-42A8-8184-2ABEF49096DF}" presName="parTx" presStyleLbl="revTx" presStyleIdx="0" presStyleCnt="6">
        <dgm:presLayoutVars>
          <dgm:chMax val="0"/>
          <dgm:chPref val="0"/>
        </dgm:presLayoutVars>
      </dgm:prSet>
      <dgm:spPr/>
    </dgm:pt>
    <dgm:pt modelId="{6747D791-46E2-4AAB-80B7-CFC9D1E17C75}" type="pres">
      <dgm:prSet presAssocID="{1332E3C9-0557-47E5-9951-91B4616B2585}" presName="sibTrans" presStyleCnt="0"/>
      <dgm:spPr/>
    </dgm:pt>
    <dgm:pt modelId="{A5251985-0ECE-4E53-AC27-1E46AE016B27}" type="pres">
      <dgm:prSet presAssocID="{17BFBE8C-3136-48C2-B09F-6DDD15B63EB9}" presName="compNode" presStyleCnt="0"/>
      <dgm:spPr/>
    </dgm:pt>
    <dgm:pt modelId="{4917737A-57D5-45D4-8C13-9901F2790F65}" type="pres">
      <dgm:prSet presAssocID="{17BFBE8C-3136-48C2-B09F-6DDD15B63EB9}" presName="bgRect" presStyleLbl="bgShp" presStyleIdx="1" presStyleCnt="6"/>
      <dgm:spPr/>
    </dgm:pt>
    <dgm:pt modelId="{53756C50-A0D9-410F-AB16-74D37CFFE23A}" type="pres">
      <dgm:prSet presAssocID="{17BFBE8C-3136-48C2-B09F-6DDD15B63EB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3E9EEAC8-A573-42E2-B191-FF553B74E928}" type="pres">
      <dgm:prSet presAssocID="{17BFBE8C-3136-48C2-B09F-6DDD15B63EB9}" presName="spaceRect" presStyleCnt="0"/>
      <dgm:spPr/>
    </dgm:pt>
    <dgm:pt modelId="{707ABCFC-7E13-4C2A-9C91-3B600CF5A751}" type="pres">
      <dgm:prSet presAssocID="{17BFBE8C-3136-48C2-B09F-6DDD15B63EB9}" presName="parTx" presStyleLbl="revTx" presStyleIdx="1" presStyleCnt="6">
        <dgm:presLayoutVars>
          <dgm:chMax val="0"/>
          <dgm:chPref val="0"/>
        </dgm:presLayoutVars>
      </dgm:prSet>
      <dgm:spPr/>
    </dgm:pt>
    <dgm:pt modelId="{E469D805-FEF1-468C-B06A-245F71D7B8E4}" type="pres">
      <dgm:prSet presAssocID="{D0B226E8-CBC5-4494-8CC0-C5D29C4A0F3C}" presName="sibTrans" presStyleCnt="0"/>
      <dgm:spPr/>
    </dgm:pt>
    <dgm:pt modelId="{081C06F9-66AB-4DB7-8A1F-6BAF75D83417}" type="pres">
      <dgm:prSet presAssocID="{7339D86A-6C91-4234-B2D2-E4557BC9791F}" presName="compNode" presStyleCnt="0"/>
      <dgm:spPr/>
    </dgm:pt>
    <dgm:pt modelId="{B8A13BDF-EB9C-40E0-90E5-DC1E197F1450}" type="pres">
      <dgm:prSet presAssocID="{7339D86A-6C91-4234-B2D2-E4557BC9791F}" presName="bgRect" presStyleLbl="bgShp" presStyleIdx="2" presStyleCnt="6"/>
      <dgm:spPr/>
    </dgm:pt>
    <dgm:pt modelId="{61D7E5E7-571F-4FE0-9CB4-F2098D9CDFB2}" type="pres">
      <dgm:prSet presAssocID="{7339D86A-6C91-4234-B2D2-E4557BC9791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DE44ED55-496F-4E95-8A68-2E58FE1C79CD}" type="pres">
      <dgm:prSet presAssocID="{7339D86A-6C91-4234-B2D2-E4557BC9791F}" presName="spaceRect" presStyleCnt="0"/>
      <dgm:spPr/>
    </dgm:pt>
    <dgm:pt modelId="{8CA9BCFA-CBBB-439B-9605-B48B04F90B3B}" type="pres">
      <dgm:prSet presAssocID="{7339D86A-6C91-4234-B2D2-E4557BC9791F}" presName="parTx" presStyleLbl="revTx" presStyleIdx="2" presStyleCnt="6">
        <dgm:presLayoutVars>
          <dgm:chMax val="0"/>
          <dgm:chPref val="0"/>
        </dgm:presLayoutVars>
      </dgm:prSet>
      <dgm:spPr/>
    </dgm:pt>
    <dgm:pt modelId="{58A186C5-1112-4286-8D25-1F1441ADCCA4}" type="pres">
      <dgm:prSet presAssocID="{3B026743-0406-40B9-A662-CE457662ADF2}" presName="sibTrans" presStyleCnt="0"/>
      <dgm:spPr/>
    </dgm:pt>
    <dgm:pt modelId="{C19C159B-78E5-42A6-B237-56ADE9C8C576}" type="pres">
      <dgm:prSet presAssocID="{C2C2098A-BA15-41FD-A33D-83A568E68CDF}" presName="compNode" presStyleCnt="0"/>
      <dgm:spPr/>
    </dgm:pt>
    <dgm:pt modelId="{66D860A0-5A34-42C9-B460-4B10AADBEF9F}" type="pres">
      <dgm:prSet presAssocID="{C2C2098A-BA15-41FD-A33D-83A568E68CDF}" presName="bgRect" presStyleLbl="bgShp" presStyleIdx="3" presStyleCnt="6"/>
      <dgm:spPr/>
    </dgm:pt>
    <dgm:pt modelId="{79650552-B86B-4179-80C3-F2B53DDAE495}" type="pres">
      <dgm:prSet presAssocID="{C2C2098A-BA15-41FD-A33D-83A568E68CD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D14FBEA-05CF-4BE5-BE86-E2E0E547A646}" type="pres">
      <dgm:prSet presAssocID="{C2C2098A-BA15-41FD-A33D-83A568E68CDF}" presName="spaceRect" presStyleCnt="0"/>
      <dgm:spPr/>
    </dgm:pt>
    <dgm:pt modelId="{2845E003-2FC7-4704-BA95-B93018576AF0}" type="pres">
      <dgm:prSet presAssocID="{C2C2098A-BA15-41FD-A33D-83A568E68CDF}" presName="parTx" presStyleLbl="revTx" presStyleIdx="3" presStyleCnt="6">
        <dgm:presLayoutVars>
          <dgm:chMax val="0"/>
          <dgm:chPref val="0"/>
        </dgm:presLayoutVars>
      </dgm:prSet>
      <dgm:spPr/>
    </dgm:pt>
    <dgm:pt modelId="{E2AD0BD1-AB0D-4D4D-ADCB-4E611AEE7218}" type="pres">
      <dgm:prSet presAssocID="{CDF41C0C-B145-4192-BD2E-860240A8C595}" presName="sibTrans" presStyleCnt="0"/>
      <dgm:spPr/>
    </dgm:pt>
    <dgm:pt modelId="{115ABC31-46CF-41E0-96BE-63C9D3F97839}" type="pres">
      <dgm:prSet presAssocID="{2EA9CB2E-63F2-4756-B0FC-335D478DD554}" presName="compNode" presStyleCnt="0"/>
      <dgm:spPr/>
    </dgm:pt>
    <dgm:pt modelId="{FB8D0E7B-F518-46CE-B29B-EE63ED7AD362}" type="pres">
      <dgm:prSet presAssocID="{2EA9CB2E-63F2-4756-B0FC-335D478DD554}" presName="bgRect" presStyleLbl="bgShp" presStyleIdx="4" presStyleCnt="6"/>
      <dgm:spPr/>
    </dgm:pt>
    <dgm:pt modelId="{975CBCF6-C7D5-4D81-8847-8BD1F7A46FAE}" type="pres">
      <dgm:prSet presAssocID="{2EA9CB2E-63F2-4756-B0FC-335D478DD55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ble"/>
        </a:ext>
      </dgm:extLst>
    </dgm:pt>
    <dgm:pt modelId="{55CBE16A-BD11-4DE0-878F-2656A7095BCC}" type="pres">
      <dgm:prSet presAssocID="{2EA9CB2E-63F2-4756-B0FC-335D478DD554}" presName="spaceRect" presStyleCnt="0"/>
      <dgm:spPr/>
    </dgm:pt>
    <dgm:pt modelId="{B4BFD185-F7BE-4905-BF27-DF069FD1E8AA}" type="pres">
      <dgm:prSet presAssocID="{2EA9CB2E-63F2-4756-B0FC-335D478DD554}" presName="parTx" presStyleLbl="revTx" presStyleIdx="4" presStyleCnt="6">
        <dgm:presLayoutVars>
          <dgm:chMax val="0"/>
          <dgm:chPref val="0"/>
        </dgm:presLayoutVars>
      </dgm:prSet>
      <dgm:spPr/>
    </dgm:pt>
    <dgm:pt modelId="{3E40E2C0-5C0A-429C-A24C-EF0AB54DC014}" type="pres">
      <dgm:prSet presAssocID="{55600803-F53F-4BD2-B3D6-F95DD8BED0B8}" presName="sibTrans" presStyleCnt="0"/>
      <dgm:spPr/>
    </dgm:pt>
    <dgm:pt modelId="{04E290B3-DB51-4E76-930A-5A21D2FB2F10}" type="pres">
      <dgm:prSet presAssocID="{00B11086-6850-40C9-B177-1A07040D6F57}" presName="compNode" presStyleCnt="0"/>
      <dgm:spPr/>
    </dgm:pt>
    <dgm:pt modelId="{C852CB32-51F4-4278-A1DD-899846AD9627}" type="pres">
      <dgm:prSet presAssocID="{00B11086-6850-40C9-B177-1A07040D6F57}" presName="bgRect" presStyleLbl="bgShp" presStyleIdx="5" presStyleCnt="6"/>
      <dgm:spPr/>
    </dgm:pt>
    <dgm:pt modelId="{C6E72D62-7146-4769-B01D-0366A2139A56}" type="pres">
      <dgm:prSet presAssocID="{00B11086-6850-40C9-B177-1A07040D6F5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tract"/>
        </a:ext>
      </dgm:extLst>
    </dgm:pt>
    <dgm:pt modelId="{1E167A52-F299-4EDF-A358-4D9CFCD1A323}" type="pres">
      <dgm:prSet presAssocID="{00B11086-6850-40C9-B177-1A07040D6F57}" presName="spaceRect" presStyleCnt="0"/>
      <dgm:spPr/>
    </dgm:pt>
    <dgm:pt modelId="{DF4C81BD-8800-4E91-A67C-82ADC7CB45A1}" type="pres">
      <dgm:prSet presAssocID="{00B11086-6850-40C9-B177-1A07040D6F57}" presName="parTx" presStyleLbl="revTx" presStyleIdx="5" presStyleCnt="6">
        <dgm:presLayoutVars>
          <dgm:chMax val="0"/>
          <dgm:chPref val="0"/>
        </dgm:presLayoutVars>
      </dgm:prSet>
      <dgm:spPr/>
    </dgm:pt>
  </dgm:ptLst>
  <dgm:cxnLst>
    <dgm:cxn modelId="{3F0A0910-0F35-4778-9941-2F16B8B46170}" type="presOf" srcId="{7339D86A-6C91-4234-B2D2-E4557BC9791F}" destId="{8CA9BCFA-CBBB-439B-9605-B48B04F90B3B}" srcOrd="0" destOrd="0" presId="urn:microsoft.com/office/officeart/2018/2/layout/IconVerticalSolidList"/>
    <dgm:cxn modelId="{0234F412-1CF7-47F4-813C-BB8138226187}" type="presOf" srcId="{C2C2098A-BA15-41FD-A33D-83A568E68CDF}" destId="{2845E003-2FC7-4704-BA95-B93018576AF0}" srcOrd="0" destOrd="0" presId="urn:microsoft.com/office/officeart/2018/2/layout/IconVerticalSolidList"/>
    <dgm:cxn modelId="{95952D38-8A4B-43D7-95D4-A362E7DB03D4}" srcId="{BDB603EB-B287-4A6E-A33A-191B5155BAED}" destId="{17BFBE8C-3136-48C2-B09F-6DDD15B63EB9}" srcOrd="1" destOrd="0" parTransId="{DBDA3604-BCA9-47AD-87C4-B25B6FC13A4F}" sibTransId="{D0B226E8-CBC5-4494-8CC0-C5D29C4A0F3C}"/>
    <dgm:cxn modelId="{C971B962-5C1F-48FC-A315-8F1879ACE6A1}" type="presOf" srcId="{2EA9CB2E-63F2-4756-B0FC-335D478DD554}" destId="{B4BFD185-F7BE-4905-BF27-DF069FD1E8AA}" srcOrd="0" destOrd="0" presId="urn:microsoft.com/office/officeart/2018/2/layout/IconVerticalSolidList"/>
    <dgm:cxn modelId="{44CB5C68-E6FA-4A38-B960-8E823C25B2BE}" type="presOf" srcId="{8A50CB5A-813A-42A8-8184-2ABEF49096DF}" destId="{B19E4738-937F-422F-9268-A6C89F3D9DB9}" srcOrd="0" destOrd="0" presId="urn:microsoft.com/office/officeart/2018/2/layout/IconVerticalSolidList"/>
    <dgm:cxn modelId="{777FAE4D-8DF8-45F3-A8B5-3805DC1CDFDA}" type="presOf" srcId="{17BFBE8C-3136-48C2-B09F-6DDD15B63EB9}" destId="{707ABCFC-7E13-4C2A-9C91-3B600CF5A751}" srcOrd="0" destOrd="0" presId="urn:microsoft.com/office/officeart/2018/2/layout/IconVerticalSolidList"/>
    <dgm:cxn modelId="{2EEFCB7B-5EE0-4F13-BE15-95D103CE2C81}" srcId="{BDB603EB-B287-4A6E-A33A-191B5155BAED}" destId="{8A50CB5A-813A-42A8-8184-2ABEF49096DF}" srcOrd="0" destOrd="0" parTransId="{04522237-6DB9-47A1-BB39-B98CCD2F6C38}" sibTransId="{1332E3C9-0557-47E5-9951-91B4616B2585}"/>
    <dgm:cxn modelId="{44E5CBA7-2467-42B6-B827-2D6358A467E2}" srcId="{BDB603EB-B287-4A6E-A33A-191B5155BAED}" destId="{7339D86A-6C91-4234-B2D2-E4557BC9791F}" srcOrd="2" destOrd="0" parTransId="{096671A6-947B-4F2A-976E-DC90D745522A}" sibTransId="{3B026743-0406-40B9-A662-CE457662ADF2}"/>
    <dgm:cxn modelId="{454DEAB2-4E37-48AF-B6F1-78995553E55F}" type="presOf" srcId="{BDB603EB-B287-4A6E-A33A-191B5155BAED}" destId="{76BE97D6-A19E-47A8-B277-86836790DBE5}" srcOrd="0" destOrd="0" presId="urn:microsoft.com/office/officeart/2018/2/layout/IconVerticalSolidList"/>
    <dgm:cxn modelId="{A5CB1FBA-16EE-45A7-9953-1E5B442DB50B}" type="presOf" srcId="{00B11086-6850-40C9-B177-1A07040D6F57}" destId="{DF4C81BD-8800-4E91-A67C-82ADC7CB45A1}" srcOrd="0" destOrd="0" presId="urn:microsoft.com/office/officeart/2018/2/layout/IconVerticalSolidList"/>
    <dgm:cxn modelId="{6F5761BA-9DF6-4BC2-B695-0754A26B164B}" srcId="{BDB603EB-B287-4A6E-A33A-191B5155BAED}" destId="{C2C2098A-BA15-41FD-A33D-83A568E68CDF}" srcOrd="3" destOrd="0" parTransId="{01842FC1-AB97-44FF-82D9-C1B7532FBE1F}" sibTransId="{CDF41C0C-B145-4192-BD2E-860240A8C595}"/>
    <dgm:cxn modelId="{0735F9C2-B550-4F44-8DCD-1E61A7487EC7}" srcId="{BDB603EB-B287-4A6E-A33A-191B5155BAED}" destId="{2EA9CB2E-63F2-4756-B0FC-335D478DD554}" srcOrd="4" destOrd="0" parTransId="{0B0CB869-0B0C-47D8-B2C1-49D00471C06A}" sibTransId="{55600803-F53F-4BD2-B3D6-F95DD8BED0B8}"/>
    <dgm:cxn modelId="{B4D52DE6-463E-4FA6-A446-F21275968D5E}" srcId="{BDB603EB-B287-4A6E-A33A-191B5155BAED}" destId="{00B11086-6850-40C9-B177-1A07040D6F57}" srcOrd="5" destOrd="0" parTransId="{F064ADFA-A7B9-4991-8D79-1843D58DE607}" sibTransId="{54506542-469F-4A6A-9272-FDC8A46D64EE}"/>
    <dgm:cxn modelId="{CC34D514-47F9-4EFB-8AED-A051780169E5}" type="presParOf" srcId="{76BE97D6-A19E-47A8-B277-86836790DBE5}" destId="{1AD5FB03-4DA1-46BD-942C-9383BC57A396}" srcOrd="0" destOrd="0" presId="urn:microsoft.com/office/officeart/2018/2/layout/IconVerticalSolidList"/>
    <dgm:cxn modelId="{64E3E175-5DA1-44D2-888D-631DA7B1C29E}" type="presParOf" srcId="{1AD5FB03-4DA1-46BD-942C-9383BC57A396}" destId="{46115415-54D3-4EB2-BF06-7977EE6A0142}" srcOrd="0" destOrd="0" presId="urn:microsoft.com/office/officeart/2018/2/layout/IconVerticalSolidList"/>
    <dgm:cxn modelId="{0A8994A9-E252-43C2-A3E4-272F983B7639}" type="presParOf" srcId="{1AD5FB03-4DA1-46BD-942C-9383BC57A396}" destId="{65918B72-7937-41FD-BD43-7C2DC5801128}" srcOrd="1" destOrd="0" presId="urn:microsoft.com/office/officeart/2018/2/layout/IconVerticalSolidList"/>
    <dgm:cxn modelId="{FE035BBA-AD41-47C2-BFFA-EB2B448A733B}" type="presParOf" srcId="{1AD5FB03-4DA1-46BD-942C-9383BC57A396}" destId="{A585650A-CB24-44B4-8A0F-E49C921DB0BC}" srcOrd="2" destOrd="0" presId="urn:microsoft.com/office/officeart/2018/2/layout/IconVerticalSolidList"/>
    <dgm:cxn modelId="{DA46C0DC-A38A-489F-A841-69B3E905BF17}" type="presParOf" srcId="{1AD5FB03-4DA1-46BD-942C-9383BC57A396}" destId="{B19E4738-937F-422F-9268-A6C89F3D9DB9}" srcOrd="3" destOrd="0" presId="urn:microsoft.com/office/officeart/2018/2/layout/IconVerticalSolidList"/>
    <dgm:cxn modelId="{8006363E-1202-4233-8131-F38B7FEBBAFA}" type="presParOf" srcId="{76BE97D6-A19E-47A8-B277-86836790DBE5}" destId="{6747D791-46E2-4AAB-80B7-CFC9D1E17C75}" srcOrd="1" destOrd="0" presId="urn:microsoft.com/office/officeart/2018/2/layout/IconVerticalSolidList"/>
    <dgm:cxn modelId="{7AEC87A9-0C6A-4EF0-9BF8-56A0AEA14BE3}" type="presParOf" srcId="{76BE97D6-A19E-47A8-B277-86836790DBE5}" destId="{A5251985-0ECE-4E53-AC27-1E46AE016B27}" srcOrd="2" destOrd="0" presId="urn:microsoft.com/office/officeart/2018/2/layout/IconVerticalSolidList"/>
    <dgm:cxn modelId="{E4CDC3EC-AD4F-4A98-B573-35C16BD66C35}" type="presParOf" srcId="{A5251985-0ECE-4E53-AC27-1E46AE016B27}" destId="{4917737A-57D5-45D4-8C13-9901F2790F65}" srcOrd="0" destOrd="0" presId="urn:microsoft.com/office/officeart/2018/2/layout/IconVerticalSolidList"/>
    <dgm:cxn modelId="{6195B4C3-9D42-45E8-920A-B17A7962FAF5}" type="presParOf" srcId="{A5251985-0ECE-4E53-AC27-1E46AE016B27}" destId="{53756C50-A0D9-410F-AB16-74D37CFFE23A}" srcOrd="1" destOrd="0" presId="urn:microsoft.com/office/officeart/2018/2/layout/IconVerticalSolidList"/>
    <dgm:cxn modelId="{5E84547D-EB84-4EA8-AC68-39D263916C22}" type="presParOf" srcId="{A5251985-0ECE-4E53-AC27-1E46AE016B27}" destId="{3E9EEAC8-A573-42E2-B191-FF553B74E928}" srcOrd="2" destOrd="0" presId="urn:microsoft.com/office/officeart/2018/2/layout/IconVerticalSolidList"/>
    <dgm:cxn modelId="{A624E0C3-4397-4D43-A684-A1D55D7C8131}" type="presParOf" srcId="{A5251985-0ECE-4E53-AC27-1E46AE016B27}" destId="{707ABCFC-7E13-4C2A-9C91-3B600CF5A751}" srcOrd="3" destOrd="0" presId="urn:microsoft.com/office/officeart/2018/2/layout/IconVerticalSolidList"/>
    <dgm:cxn modelId="{39B6A9BD-1645-4BBB-8F3D-02E243DD8E57}" type="presParOf" srcId="{76BE97D6-A19E-47A8-B277-86836790DBE5}" destId="{E469D805-FEF1-468C-B06A-245F71D7B8E4}" srcOrd="3" destOrd="0" presId="urn:microsoft.com/office/officeart/2018/2/layout/IconVerticalSolidList"/>
    <dgm:cxn modelId="{EF791F68-4D64-4204-9774-864856317741}" type="presParOf" srcId="{76BE97D6-A19E-47A8-B277-86836790DBE5}" destId="{081C06F9-66AB-4DB7-8A1F-6BAF75D83417}" srcOrd="4" destOrd="0" presId="urn:microsoft.com/office/officeart/2018/2/layout/IconVerticalSolidList"/>
    <dgm:cxn modelId="{C44EE955-3D23-4A1F-AF96-33EDE8148E05}" type="presParOf" srcId="{081C06F9-66AB-4DB7-8A1F-6BAF75D83417}" destId="{B8A13BDF-EB9C-40E0-90E5-DC1E197F1450}" srcOrd="0" destOrd="0" presId="urn:microsoft.com/office/officeart/2018/2/layout/IconVerticalSolidList"/>
    <dgm:cxn modelId="{616D4A54-AD61-4CB6-8E83-643AB4404948}" type="presParOf" srcId="{081C06F9-66AB-4DB7-8A1F-6BAF75D83417}" destId="{61D7E5E7-571F-4FE0-9CB4-F2098D9CDFB2}" srcOrd="1" destOrd="0" presId="urn:microsoft.com/office/officeart/2018/2/layout/IconVerticalSolidList"/>
    <dgm:cxn modelId="{43F73BD0-88F1-48E8-95E5-EC4E283A85DE}" type="presParOf" srcId="{081C06F9-66AB-4DB7-8A1F-6BAF75D83417}" destId="{DE44ED55-496F-4E95-8A68-2E58FE1C79CD}" srcOrd="2" destOrd="0" presId="urn:microsoft.com/office/officeart/2018/2/layout/IconVerticalSolidList"/>
    <dgm:cxn modelId="{FA5F1BB6-A3FC-4226-93A9-AE44E8FF53D1}" type="presParOf" srcId="{081C06F9-66AB-4DB7-8A1F-6BAF75D83417}" destId="{8CA9BCFA-CBBB-439B-9605-B48B04F90B3B}" srcOrd="3" destOrd="0" presId="urn:microsoft.com/office/officeart/2018/2/layout/IconVerticalSolidList"/>
    <dgm:cxn modelId="{E922717C-4F8B-4D69-9B72-699F2D0B5966}" type="presParOf" srcId="{76BE97D6-A19E-47A8-B277-86836790DBE5}" destId="{58A186C5-1112-4286-8D25-1F1441ADCCA4}" srcOrd="5" destOrd="0" presId="urn:microsoft.com/office/officeart/2018/2/layout/IconVerticalSolidList"/>
    <dgm:cxn modelId="{32EE5865-9399-46DE-B39A-790E6C6F4BB7}" type="presParOf" srcId="{76BE97D6-A19E-47A8-B277-86836790DBE5}" destId="{C19C159B-78E5-42A6-B237-56ADE9C8C576}" srcOrd="6" destOrd="0" presId="urn:microsoft.com/office/officeart/2018/2/layout/IconVerticalSolidList"/>
    <dgm:cxn modelId="{3362497D-5926-46CF-B4CC-058833718869}" type="presParOf" srcId="{C19C159B-78E5-42A6-B237-56ADE9C8C576}" destId="{66D860A0-5A34-42C9-B460-4B10AADBEF9F}" srcOrd="0" destOrd="0" presId="urn:microsoft.com/office/officeart/2018/2/layout/IconVerticalSolidList"/>
    <dgm:cxn modelId="{2FDDC940-5FCC-4F57-AA80-4A0DE9B366B1}" type="presParOf" srcId="{C19C159B-78E5-42A6-B237-56ADE9C8C576}" destId="{79650552-B86B-4179-80C3-F2B53DDAE495}" srcOrd="1" destOrd="0" presId="urn:microsoft.com/office/officeart/2018/2/layout/IconVerticalSolidList"/>
    <dgm:cxn modelId="{9007BBEC-E6DA-4579-BE33-948D4658EB9F}" type="presParOf" srcId="{C19C159B-78E5-42A6-B237-56ADE9C8C576}" destId="{2D14FBEA-05CF-4BE5-BE86-E2E0E547A646}" srcOrd="2" destOrd="0" presId="urn:microsoft.com/office/officeart/2018/2/layout/IconVerticalSolidList"/>
    <dgm:cxn modelId="{ED0BBF56-099C-47CE-B2EE-1F9F013A3EE0}" type="presParOf" srcId="{C19C159B-78E5-42A6-B237-56ADE9C8C576}" destId="{2845E003-2FC7-4704-BA95-B93018576AF0}" srcOrd="3" destOrd="0" presId="urn:microsoft.com/office/officeart/2018/2/layout/IconVerticalSolidList"/>
    <dgm:cxn modelId="{E4A5EB2D-3E9A-4362-8E7B-1AEB7D1EF7A8}" type="presParOf" srcId="{76BE97D6-A19E-47A8-B277-86836790DBE5}" destId="{E2AD0BD1-AB0D-4D4D-ADCB-4E611AEE7218}" srcOrd="7" destOrd="0" presId="urn:microsoft.com/office/officeart/2018/2/layout/IconVerticalSolidList"/>
    <dgm:cxn modelId="{4B403494-5037-4D0C-A2D9-5B3620743312}" type="presParOf" srcId="{76BE97D6-A19E-47A8-B277-86836790DBE5}" destId="{115ABC31-46CF-41E0-96BE-63C9D3F97839}" srcOrd="8" destOrd="0" presId="urn:microsoft.com/office/officeart/2018/2/layout/IconVerticalSolidList"/>
    <dgm:cxn modelId="{9E657133-9680-4578-9A86-4E7C7ED15AD7}" type="presParOf" srcId="{115ABC31-46CF-41E0-96BE-63C9D3F97839}" destId="{FB8D0E7B-F518-46CE-B29B-EE63ED7AD362}" srcOrd="0" destOrd="0" presId="urn:microsoft.com/office/officeart/2018/2/layout/IconVerticalSolidList"/>
    <dgm:cxn modelId="{8E419EDC-4007-4920-923F-D0D3B1A711BC}" type="presParOf" srcId="{115ABC31-46CF-41E0-96BE-63C9D3F97839}" destId="{975CBCF6-C7D5-4D81-8847-8BD1F7A46FAE}" srcOrd="1" destOrd="0" presId="urn:microsoft.com/office/officeart/2018/2/layout/IconVerticalSolidList"/>
    <dgm:cxn modelId="{85AF14B6-5271-4B19-A01A-E1597B12CF7E}" type="presParOf" srcId="{115ABC31-46CF-41E0-96BE-63C9D3F97839}" destId="{55CBE16A-BD11-4DE0-878F-2656A7095BCC}" srcOrd="2" destOrd="0" presId="urn:microsoft.com/office/officeart/2018/2/layout/IconVerticalSolidList"/>
    <dgm:cxn modelId="{A9B9A6E4-8334-479A-9D48-46586776CF4C}" type="presParOf" srcId="{115ABC31-46CF-41E0-96BE-63C9D3F97839}" destId="{B4BFD185-F7BE-4905-BF27-DF069FD1E8AA}" srcOrd="3" destOrd="0" presId="urn:microsoft.com/office/officeart/2018/2/layout/IconVerticalSolidList"/>
    <dgm:cxn modelId="{A2D8358A-6C44-4F50-B4AE-74122EC1441C}" type="presParOf" srcId="{76BE97D6-A19E-47A8-B277-86836790DBE5}" destId="{3E40E2C0-5C0A-429C-A24C-EF0AB54DC014}" srcOrd="9" destOrd="0" presId="urn:microsoft.com/office/officeart/2018/2/layout/IconVerticalSolidList"/>
    <dgm:cxn modelId="{71390590-EB26-4716-8C78-C9827DAD84C1}" type="presParOf" srcId="{76BE97D6-A19E-47A8-B277-86836790DBE5}" destId="{04E290B3-DB51-4E76-930A-5A21D2FB2F10}" srcOrd="10" destOrd="0" presId="urn:microsoft.com/office/officeart/2018/2/layout/IconVerticalSolidList"/>
    <dgm:cxn modelId="{03FC4149-A329-4D1C-8FFB-7997E8F1117B}" type="presParOf" srcId="{04E290B3-DB51-4E76-930A-5A21D2FB2F10}" destId="{C852CB32-51F4-4278-A1DD-899846AD9627}" srcOrd="0" destOrd="0" presId="urn:microsoft.com/office/officeart/2018/2/layout/IconVerticalSolidList"/>
    <dgm:cxn modelId="{FEB90DC4-7314-4340-9092-B7544B5D90C0}" type="presParOf" srcId="{04E290B3-DB51-4E76-930A-5A21D2FB2F10}" destId="{C6E72D62-7146-4769-B01D-0366A2139A56}" srcOrd="1" destOrd="0" presId="urn:microsoft.com/office/officeart/2018/2/layout/IconVerticalSolidList"/>
    <dgm:cxn modelId="{08685F41-CA2A-45D9-8A6B-1FE7F3619F12}" type="presParOf" srcId="{04E290B3-DB51-4E76-930A-5A21D2FB2F10}" destId="{1E167A52-F299-4EDF-A358-4D9CFCD1A323}" srcOrd="2" destOrd="0" presId="urn:microsoft.com/office/officeart/2018/2/layout/IconVerticalSolidList"/>
    <dgm:cxn modelId="{1D45DB32-4BA0-4323-A355-9F6A968BBE53}" type="presParOf" srcId="{04E290B3-DB51-4E76-930A-5A21D2FB2F10}" destId="{DF4C81BD-8800-4E91-A67C-82ADC7CB45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428D5-C920-4FCB-B4CE-7B63C5E1FE40}">
      <dsp:nvSpPr>
        <dsp:cNvPr id="0" name=""/>
        <dsp:cNvSpPr/>
      </dsp:nvSpPr>
      <dsp:spPr>
        <a:xfrm>
          <a:off x="0" y="105023"/>
          <a:ext cx="6245265" cy="17105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Assessment of Current Contracts	</a:t>
          </a:r>
        </a:p>
      </dsp:txBody>
      <dsp:txXfrm>
        <a:off x="83502" y="188525"/>
        <a:ext cx="6078261" cy="1543536"/>
      </dsp:txXfrm>
    </dsp:sp>
    <dsp:sp modelId="{7D82D892-1D7F-480A-8129-3544C7D47873}">
      <dsp:nvSpPr>
        <dsp:cNvPr id="0" name=""/>
        <dsp:cNvSpPr/>
      </dsp:nvSpPr>
      <dsp:spPr>
        <a:xfrm>
          <a:off x="0" y="1939403"/>
          <a:ext cx="6245265" cy="171054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Market Analysis	</a:t>
          </a:r>
        </a:p>
      </dsp:txBody>
      <dsp:txXfrm>
        <a:off x="83502" y="2022905"/>
        <a:ext cx="6078261" cy="1543536"/>
      </dsp:txXfrm>
    </dsp:sp>
    <dsp:sp modelId="{107DDCA0-0E9B-4D30-B5F6-3C81D4EBA26B}">
      <dsp:nvSpPr>
        <dsp:cNvPr id="0" name=""/>
        <dsp:cNvSpPr/>
      </dsp:nvSpPr>
      <dsp:spPr>
        <a:xfrm>
          <a:off x="0" y="3773783"/>
          <a:ext cx="6245265" cy="17105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Financial  Analysis			</a:t>
          </a:r>
        </a:p>
      </dsp:txBody>
      <dsp:txXfrm>
        <a:off x="83502" y="3857285"/>
        <a:ext cx="6078261" cy="1543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1F489-79B0-478E-8DE0-B36F7E8DFE42}">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E374C-DEEB-4488-86A0-986E86259621}">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A2B470-5559-4A5C-B9C0-FF8E0E1569D9}">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89000">
            <a:lnSpc>
              <a:spcPct val="100000"/>
            </a:lnSpc>
            <a:spcBef>
              <a:spcPct val="0"/>
            </a:spcBef>
            <a:spcAft>
              <a:spcPct val="35000"/>
            </a:spcAft>
            <a:buNone/>
          </a:pPr>
          <a:r>
            <a:rPr lang="en-US" sz="2000" kern="1200" dirty="0"/>
            <a:t>The cost analysis to determine the value of the </a:t>
          </a:r>
          <a:r>
            <a:rPr lang="en-US" sz="2000" kern="1200" dirty="0">
              <a:latin typeface="Calibri" panose="020F0502020204030204" pitchFamily="34" charset="0"/>
              <a:ea typeface="Calibri" panose="020F0502020204030204" pitchFamily="34" charset="0"/>
              <a:cs typeface="Calibri" panose="020F0502020204030204" pitchFamily="34" charset="0"/>
            </a:rPr>
            <a:t>proposed</a:t>
          </a:r>
          <a:r>
            <a:rPr lang="en-US" sz="2000" kern="1200" dirty="0"/>
            <a:t> contract is critical.</a:t>
          </a:r>
        </a:p>
      </dsp:txBody>
      <dsp:txXfrm>
        <a:off x="1844034" y="682"/>
        <a:ext cx="4401230" cy="1596566"/>
      </dsp:txXfrm>
    </dsp:sp>
    <dsp:sp modelId="{727A69E9-67B0-4029-80FE-5F717656C311}">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29886-64A7-4370-8E0C-B0DC14EEF7FA}">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5024C4-D7A3-4014-BBFE-25EFECA1C3A8}">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89000">
            <a:lnSpc>
              <a:spcPct val="100000"/>
            </a:lnSpc>
            <a:spcBef>
              <a:spcPct val="0"/>
            </a:spcBef>
            <a:spcAft>
              <a:spcPct val="35000"/>
            </a:spcAft>
            <a:buNone/>
          </a:pPr>
          <a:r>
            <a:rPr lang="en-US" sz="2000" kern="1200"/>
            <a:t>Who cares what the contract says, if in the long run you lose money for every patient you see?</a:t>
          </a:r>
        </a:p>
      </dsp:txBody>
      <dsp:txXfrm>
        <a:off x="1844034" y="1996390"/>
        <a:ext cx="4401230" cy="1596566"/>
      </dsp:txXfrm>
    </dsp:sp>
    <dsp:sp modelId="{18D73055-6D30-4F0C-8F7F-31BD56CE9C36}">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6F045-CDF7-468C-9294-460BC3BE3338}">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C30A2E-8166-416A-A51C-D262F17DB9ED}">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89000">
            <a:lnSpc>
              <a:spcPct val="100000"/>
            </a:lnSpc>
            <a:spcBef>
              <a:spcPct val="0"/>
            </a:spcBef>
            <a:spcAft>
              <a:spcPct val="35000"/>
            </a:spcAft>
            <a:buNone/>
          </a:pPr>
          <a:r>
            <a:rPr lang="en-US" sz="2000" kern="1200"/>
            <a:t>The failure to calculate your cost per RVU or case, could result in a loss of revenue for every patient visit. </a:t>
          </a:r>
        </a:p>
      </dsp:txBody>
      <dsp:txXfrm>
        <a:off x="1844034" y="3992098"/>
        <a:ext cx="4401230" cy="1596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5EBBC-27DF-4C24-8511-F1439C7BD32A}">
      <dsp:nvSpPr>
        <dsp:cNvPr id="0" name=""/>
        <dsp:cNvSpPr/>
      </dsp:nvSpPr>
      <dsp:spPr>
        <a:xfrm>
          <a:off x="2241532" y="1200437"/>
          <a:ext cx="484885" cy="91440"/>
        </a:xfrm>
        <a:custGeom>
          <a:avLst/>
          <a:gdLst/>
          <a:ahLst/>
          <a:cxnLst/>
          <a:rect l="0" t="0" r="0" b="0"/>
          <a:pathLst>
            <a:path>
              <a:moveTo>
                <a:pt x="0" y="45720"/>
              </a:moveTo>
              <a:lnTo>
                <a:pt x="484885"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243579"/>
        <a:ext cx="25774" cy="5154"/>
      </dsp:txXfrm>
    </dsp:sp>
    <dsp:sp modelId="{0062F76F-A347-475C-8D14-ECEB0AC0BC86}">
      <dsp:nvSpPr>
        <dsp:cNvPr id="0" name=""/>
        <dsp:cNvSpPr/>
      </dsp:nvSpPr>
      <dsp:spPr>
        <a:xfrm>
          <a:off x="2092" y="573785"/>
          <a:ext cx="2241239" cy="13447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Locate last negotiated version of payor contract and determine its effective date.</a:t>
          </a:r>
        </a:p>
      </dsp:txBody>
      <dsp:txXfrm>
        <a:off x="2092" y="573785"/>
        <a:ext cx="2241239" cy="1344743"/>
      </dsp:txXfrm>
    </dsp:sp>
    <dsp:sp modelId="{9EF503DF-EDC3-42B9-9937-1172CBD55BAE}">
      <dsp:nvSpPr>
        <dsp:cNvPr id="0" name=""/>
        <dsp:cNvSpPr/>
      </dsp:nvSpPr>
      <dsp:spPr>
        <a:xfrm>
          <a:off x="4998257" y="1200437"/>
          <a:ext cx="484885" cy="91440"/>
        </a:xfrm>
        <a:custGeom>
          <a:avLst/>
          <a:gdLst/>
          <a:ahLst/>
          <a:cxnLst/>
          <a:rect l="0" t="0" r="0" b="0"/>
          <a:pathLst>
            <a:path>
              <a:moveTo>
                <a:pt x="0" y="45720"/>
              </a:moveTo>
              <a:lnTo>
                <a:pt x="484885"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243579"/>
        <a:ext cx="25774" cy="5154"/>
      </dsp:txXfrm>
    </dsp:sp>
    <dsp:sp modelId="{888DD57D-147F-46BD-AE36-1BBBE746B364}">
      <dsp:nvSpPr>
        <dsp:cNvPr id="0" name=""/>
        <dsp:cNvSpPr/>
      </dsp:nvSpPr>
      <dsp:spPr>
        <a:xfrm>
          <a:off x="2758817" y="573785"/>
          <a:ext cx="2241239" cy="13447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Evaluate and trend historical performance under payer contract </a:t>
          </a:r>
        </a:p>
      </dsp:txBody>
      <dsp:txXfrm>
        <a:off x="2758817" y="573785"/>
        <a:ext cx="2241239" cy="1344743"/>
      </dsp:txXfrm>
    </dsp:sp>
    <dsp:sp modelId="{00BA02A6-C58F-422C-A5A2-92CDD05C6600}">
      <dsp:nvSpPr>
        <dsp:cNvPr id="0" name=""/>
        <dsp:cNvSpPr/>
      </dsp:nvSpPr>
      <dsp:spPr>
        <a:xfrm>
          <a:off x="7754982" y="1200437"/>
          <a:ext cx="484885" cy="91440"/>
        </a:xfrm>
        <a:custGeom>
          <a:avLst/>
          <a:gdLst/>
          <a:ahLst/>
          <a:cxnLst/>
          <a:rect l="0" t="0" r="0" b="0"/>
          <a:pathLst>
            <a:path>
              <a:moveTo>
                <a:pt x="0" y="45720"/>
              </a:moveTo>
              <a:lnTo>
                <a:pt x="484885"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243579"/>
        <a:ext cx="25774" cy="5154"/>
      </dsp:txXfrm>
    </dsp:sp>
    <dsp:sp modelId="{D6648FCE-F89B-48B8-90D5-D9CD78CA9C41}">
      <dsp:nvSpPr>
        <dsp:cNvPr id="0" name=""/>
        <dsp:cNvSpPr/>
      </dsp:nvSpPr>
      <dsp:spPr>
        <a:xfrm>
          <a:off x="5515542" y="573785"/>
          <a:ext cx="2241239" cy="13447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Identify the number of patient encounters and patients seen</a:t>
          </a:r>
        </a:p>
      </dsp:txBody>
      <dsp:txXfrm>
        <a:off x="5515542" y="573785"/>
        <a:ext cx="2241239" cy="1344743"/>
      </dsp:txXfrm>
    </dsp:sp>
    <dsp:sp modelId="{99100890-CCB2-4B37-8CBC-6558875BC3AB}">
      <dsp:nvSpPr>
        <dsp:cNvPr id="0" name=""/>
        <dsp:cNvSpPr/>
      </dsp:nvSpPr>
      <dsp:spPr>
        <a:xfrm>
          <a:off x="1122712" y="1916729"/>
          <a:ext cx="8270175" cy="484885"/>
        </a:xfrm>
        <a:custGeom>
          <a:avLst/>
          <a:gdLst/>
          <a:ahLst/>
          <a:cxnLst/>
          <a:rect l="0" t="0" r="0" b="0"/>
          <a:pathLst>
            <a:path>
              <a:moveTo>
                <a:pt x="8270175" y="0"/>
              </a:moveTo>
              <a:lnTo>
                <a:pt x="8270175" y="259542"/>
              </a:lnTo>
              <a:lnTo>
                <a:pt x="0" y="259542"/>
              </a:lnTo>
              <a:lnTo>
                <a:pt x="0" y="484885"/>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156594"/>
        <a:ext cx="414311" cy="5154"/>
      </dsp:txXfrm>
    </dsp:sp>
    <dsp:sp modelId="{50BC7D4A-B3B3-4469-850F-02138D31E641}">
      <dsp:nvSpPr>
        <dsp:cNvPr id="0" name=""/>
        <dsp:cNvSpPr/>
      </dsp:nvSpPr>
      <dsp:spPr>
        <a:xfrm>
          <a:off x="8272267" y="573785"/>
          <a:ext cx="2241239" cy="13447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Last year’s total billed claims</a:t>
          </a:r>
        </a:p>
      </dsp:txBody>
      <dsp:txXfrm>
        <a:off x="8272267" y="573785"/>
        <a:ext cx="2241239" cy="1344743"/>
      </dsp:txXfrm>
    </dsp:sp>
    <dsp:sp modelId="{13519FAB-F7B9-42F0-8B2A-C40672420D03}">
      <dsp:nvSpPr>
        <dsp:cNvPr id="0" name=""/>
        <dsp:cNvSpPr/>
      </dsp:nvSpPr>
      <dsp:spPr>
        <a:xfrm>
          <a:off x="2241532" y="3060666"/>
          <a:ext cx="484885" cy="91440"/>
        </a:xfrm>
        <a:custGeom>
          <a:avLst/>
          <a:gdLst/>
          <a:ahLst/>
          <a:cxnLst/>
          <a:rect l="0" t="0" r="0" b="0"/>
          <a:pathLst>
            <a:path>
              <a:moveTo>
                <a:pt x="0" y="45720"/>
              </a:moveTo>
              <a:lnTo>
                <a:pt x="484885"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103809"/>
        <a:ext cx="25774" cy="5154"/>
      </dsp:txXfrm>
    </dsp:sp>
    <dsp:sp modelId="{C3ECF08D-4247-4E9D-9A63-E02C5698D71F}">
      <dsp:nvSpPr>
        <dsp:cNvPr id="0" name=""/>
        <dsp:cNvSpPr/>
      </dsp:nvSpPr>
      <dsp:spPr>
        <a:xfrm>
          <a:off x="2092" y="2434014"/>
          <a:ext cx="2241239" cy="13447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Total collections</a:t>
          </a:r>
        </a:p>
      </dsp:txBody>
      <dsp:txXfrm>
        <a:off x="2092" y="2434014"/>
        <a:ext cx="2241239" cy="1344743"/>
      </dsp:txXfrm>
    </dsp:sp>
    <dsp:sp modelId="{94349EE8-4A86-47EA-82B4-4E27981470BB}">
      <dsp:nvSpPr>
        <dsp:cNvPr id="0" name=""/>
        <dsp:cNvSpPr/>
      </dsp:nvSpPr>
      <dsp:spPr>
        <a:xfrm>
          <a:off x="4998257" y="3060666"/>
          <a:ext cx="484885" cy="91440"/>
        </a:xfrm>
        <a:custGeom>
          <a:avLst/>
          <a:gdLst/>
          <a:ahLst/>
          <a:cxnLst/>
          <a:rect l="0" t="0" r="0" b="0"/>
          <a:pathLst>
            <a:path>
              <a:moveTo>
                <a:pt x="0" y="45720"/>
              </a:moveTo>
              <a:lnTo>
                <a:pt x="484885"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3103809"/>
        <a:ext cx="25774" cy="5154"/>
      </dsp:txXfrm>
    </dsp:sp>
    <dsp:sp modelId="{5BAD3F79-E518-45C3-952D-2169FDF3F634}">
      <dsp:nvSpPr>
        <dsp:cNvPr id="0" name=""/>
        <dsp:cNvSpPr/>
      </dsp:nvSpPr>
      <dsp:spPr>
        <a:xfrm>
          <a:off x="2758817" y="2434014"/>
          <a:ext cx="2241239" cy="13447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Gross/net collection rate</a:t>
          </a:r>
        </a:p>
      </dsp:txBody>
      <dsp:txXfrm>
        <a:off x="2758817" y="2434014"/>
        <a:ext cx="2241239" cy="1344743"/>
      </dsp:txXfrm>
    </dsp:sp>
    <dsp:sp modelId="{229B2910-99BD-4B6D-89C4-D56C1005A2D9}">
      <dsp:nvSpPr>
        <dsp:cNvPr id="0" name=""/>
        <dsp:cNvSpPr/>
      </dsp:nvSpPr>
      <dsp:spPr>
        <a:xfrm>
          <a:off x="7754982" y="3060666"/>
          <a:ext cx="484885" cy="91440"/>
        </a:xfrm>
        <a:custGeom>
          <a:avLst/>
          <a:gdLst/>
          <a:ahLst/>
          <a:cxnLst/>
          <a:rect l="0" t="0" r="0" b="0"/>
          <a:pathLst>
            <a:path>
              <a:moveTo>
                <a:pt x="0" y="45720"/>
              </a:moveTo>
              <a:lnTo>
                <a:pt x="484885"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3103809"/>
        <a:ext cx="25774" cy="5154"/>
      </dsp:txXfrm>
    </dsp:sp>
    <dsp:sp modelId="{2A8DE1C9-7809-4EEB-A90C-31C9260B3C53}">
      <dsp:nvSpPr>
        <dsp:cNvPr id="0" name=""/>
        <dsp:cNvSpPr/>
      </dsp:nvSpPr>
      <dsp:spPr>
        <a:xfrm>
          <a:off x="5515542" y="2434014"/>
          <a:ext cx="2241239" cy="13447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Reprice payer contracts benchmarking them against Medicare MPFS</a:t>
          </a:r>
        </a:p>
      </dsp:txBody>
      <dsp:txXfrm>
        <a:off x="5515542" y="2434014"/>
        <a:ext cx="2241239" cy="1344743"/>
      </dsp:txXfrm>
    </dsp:sp>
    <dsp:sp modelId="{AFF944BA-065A-453C-8B63-4557BE22D5C0}">
      <dsp:nvSpPr>
        <dsp:cNvPr id="0" name=""/>
        <dsp:cNvSpPr/>
      </dsp:nvSpPr>
      <dsp:spPr>
        <a:xfrm>
          <a:off x="8272267" y="2434014"/>
          <a:ext cx="2241239" cy="13447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666750">
            <a:lnSpc>
              <a:spcPct val="90000"/>
            </a:lnSpc>
            <a:spcBef>
              <a:spcPct val="0"/>
            </a:spcBef>
            <a:spcAft>
              <a:spcPct val="35000"/>
            </a:spcAft>
            <a:buNone/>
          </a:pPr>
          <a:r>
            <a:rPr lang="en-US" sz="1500" kern="1200"/>
            <a:t>Calculate cost per RVU for purpose of evaluating if the contract offered is profitable.</a:t>
          </a:r>
        </a:p>
      </dsp:txBody>
      <dsp:txXfrm>
        <a:off x="8272267" y="2434014"/>
        <a:ext cx="2241239" cy="1344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73539-41E4-4583-9161-850647A0DA12}">
      <dsp:nvSpPr>
        <dsp:cNvPr id="0" name=""/>
        <dsp:cNvSpPr/>
      </dsp:nvSpPr>
      <dsp:spPr>
        <a:xfrm rot="5400000">
          <a:off x="2845174" y="80001"/>
          <a:ext cx="1221276" cy="1062510"/>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Use</a:t>
          </a:r>
        </a:p>
      </dsp:txBody>
      <dsp:txXfrm rot="-5400000">
        <a:off x="3090131" y="190935"/>
        <a:ext cx="731362" cy="840645"/>
      </dsp:txXfrm>
    </dsp:sp>
    <dsp:sp modelId="{DD8DF494-B221-4889-9A00-37885BC4B470}">
      <dsp:nvSpPr>
        <dsp:cNvPr id="0" name=""/>
        <dsp:cNvSpPr/>
      </dsp:nvSpPr>
      <dsp:spPr>
        <a:xfrm>
          <a:off x="4019309" y="244874"/>
          <a:ext cx="1362944" cy="732766"/>
        </a:xfrm>
        <a:prstGeom prst="rect">
          <a:avLst/>
        </a:prstGeom>
        <a:noFill/>
        <a:ln>
          <a:noFill/>
        </a:ln>
        <a:effectLst/>
      </dsp:spPr>
      <dsp:style>
        <a:lnRef idx="0">
          <a:scrgbClr r="0" g="0" b="0"/>
        </a:lnRef>
        <a:fillRef idx="0">
          <a:scrgbClr r="0" g="0" b="0"/>
        </a:fillRef>
        <a:effectRef idx="0">
          <a:scrgbClr r="0" g="0" b="0"/>
        </a:effectRef>
        <a:fontRef idx="minor"/>
      </dsp:style>
    </dsp:sp>
    <dsp:sp modelId="{0961935E-B1E5-47CE-B98B-703BCB30BDCE}">
      <dsp:nvSpPr>
        <dsp:cNvPr id="0" name=""/>
        <dsp:cNvSpPr/>
      </dsp:nvSpPr>
      <dsp:spPr>
        <a:xfrm rot="5400000">
          <a:off x="1697662" y="80001"/>
          <a:ext cx="1221276" cy="1062510"/>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942619" y="190935"/>
        <a:ext cx="731362" cy="840645"/>
      </dsp:txXfrm>
    </dsp:sp>
    <dsp:sp modelId="{1C1C8290-C930-4A07-A8FC-106AF95E7B52}">
      <dsp:nvSpPr>
        <dsp:cNvPr id="0" name=""/>
        <dsp:cNvSpPr/>
      </dsp:nvSpPr>
      <dsp:spPr>
        <a:xfrm rot="5400000">
          <a:off x="2269220" y="1116621"/>
          <a:ext cx="1221276" cy="1062510"/>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Use</a:t>
          </a:r>
        </a:p>
      </dsp:txBody>
      <dsp:txXfrm rot="-5400000">
        <a:off x="2514177" y="1227555"/>
        <a:ext cx="731362" cy="840645"/>
      </dsp:txXfrm>
    </dsp:sp>
    <dsp:sp modelId="{F8E83774-0122-4607-A4BB-1998A940E86E}">
      <dsp:nvSpPr>
        <dsp:cNvPr id="0" name=""/>
        <dsp:cNvSpPr/>
      </dsp:nvSpPr>
      <dsp:spPr>
        <a:xfrm>
          <a:off x="985658" y="1281493"/>
          <a:ext cx="1318978" cy="732766"/>
        </a:xfrm>
        <a:prstGeom prst="rect">
          <a:avLst/>
        </a:prstGeom>
        <a:noFill/>
        <a:ln>
          <a:noFill/>
        </a:ln>
        <a:effectLst/>
      </dsp:spPr>
      <dsp:style>
        <a:lnRef idx="0">
          <a:scrgbClr r="0" g="0" b="0"/>
        </a:lnRef>
        <a:fillRef idx="0">
          <a:scrgbClr r="0" g="0" b="0"/>
        </a:fillRef>
        <a:effectRef idx="0">
          <a:scrgbClr r="0" g="0" b="0"/>
        </a:effectRef>
        <a:fontRef idx="minor"/>
      </dsp:style>
    </dsp:sp>
    <dsp:sp modelId="{45A45325-4716-48D2-8B89-6775A4C0F441}">
      <dsp:nvSpPr>
        <dsp:cNvPr id="0" name=""/>
        <dsp:cNvSpPr/>
      </dsp:nvSpPr>
      <dsp:spPr>
        <a:xfrm rot="5400000">
          <a:off x="3416731" y="1116621"/>
          <a:ext cx="1221276" cy="1062510"/>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61688" y="1227555"/>
        <a:ext cx="731362" cy="840645"/>
      </dsp:txXfrm>
    </dsp:sp>
    <dsp:sp modelId="{8279E0F9-57E2-42AE-8C39-9EF8A988125B}">
      <dsp:nvSpPr>
        <dsp:cNvPr id="0" name=""/>
        <dsp:cNvSpPr/>
      </dsp:nvSpPr>
      <dsp:spPr>
        <a:xfrm rot="5400000">
          <a:off x="2845174" y="2153241"/>
          <a:ext cx="1221276" cy="1062510"/>
        </a:xfrm>
        <a:prstGeom prst="hexagon">
          <a:avLst>
            <a:gd name="adj" fmla="val 25000"/>
            <a:gd name="vf" fmla="val 1154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Use</a:t>
          </a:r>
        </a:p>
      </dsp:txBody>
      <dsp:txXfrm rot="-5400000">
        <a:off x="3090131" y="2264175"/>
        <a:ext cx="731362" cy="840645"/>
      </dsp:txXfrm>
    </dsp:sp>
    <dsp:sp modelId="{A48EC157-CAB2-455A-AC54-197625CA9294}">
      <dsp:nvSpPr>
        <dsp:cNvPr id="0" name=""/>
        <dsp:cNvSpPr/>
      </dsp:nvSpPr>
      <dsp:spPr>
        <a:xfrm>
          <a:off x="4019309" y="2318113"/>
          <a:ext cx="1362944" cy="732766"/>
        </a:xfrm>
        <a:prstGeom prst="rect">
          <a:avLst/>
        </a:prstGeom>
        <a:noFill/>
        <a:ln>
          <a:noFill/>
        </a:ln>
        <a:effectLst/>
      </dsp:spPr>
      <dsp:style>
        <a:lnRef idx="0">
          <a:scrgbClr r="0" g="0" b="0"/>
        </a:lnRef>
        <a:fillRef idx="0">
          <a:scrgbClr r="0" g="0" b="0"/>
        </a:fillRef>
        <a:effectRef idx="0">
          <a:scrgbClr r="0" g="0" b="0"/>
        </a:effectRef>
        <a:fontRef idx="minor"/>
      </dsp:style>
    </dsp:sp>
    <dsp:sp modelId="{230C3ACC-5E5E-44BD-9A4F-EFC1B57C001C}">
      <dsp:nvSpPr>
        <dsp:cNvPr id="0" name=""/>
        <dsp:cNvSpPr/>
      </dsp:nvSpPr>
      <dsp:spPr>
        <a:xfrm rot="5400000">
          <a:off x="1697662" y="2153241"/>
          <a:ext cx="1221276" cy="1062510"/>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942619" y="2264175"/>
        <a:ext cx="731362" cy="840645"/>
      </dsp:txXfrm>
    </dsp:sp>
    <dsp:sp modelId="{C26C31E7-E7E1-4086-9B9F-D54A47050A6E}">
      <dsp:nvSpPr>
        <dsp:cNvPr id="0" name=""/>
        <dsp:cNvSpPr/>
      </dsp:nvSpPr>
      <dsp:spPr>
        <a:xfrm rot="5400000">
          <a:off x="2269220" y="3189860"/>
          <a:ext cx="1221276" cy="1062510"/>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Use</a:t>
          </a:r>
        </a:p>
      </dsp:txBody>
      <dsp:txXfrm rot="-5400000">
        <a:off x="2514177" y="3300794"/>
        <a:ext cx="731362" cy="840645"/>
      </dsp:txXfrm>
    </dsp:sp>
    <dsp:sp modelId="{A921EC01-EC07-40D6-BFC0-28819D47251F}">
      <dsp:nvSpPr>
        <dsp:cNvPr id="0" name=""/>
        <dsp:cNvSpPr/>
      </dsp:nvSpPr>
      <dsp:spPr>
        <a:xfrm>
          <a:off x="985658" y="3354733"/>
          <a:ext cx="1318978" cy="732766"/>
        </a:xfrm>
        <a:prstGeom prst="rect">
          <a:avLst/>
        </a:prstGeom>
        <a:noFill/>
        <a:ln>
          <a:noFill/>
        </a:ln>
        <a:effectLst/>
      </dsp:spPr>
      <dsp:style>
        <a:lnRef idx="0">
          <a:scrgbClr r="0" g="0" b="0"/>
        </a:lnRef>
        <a:fillRef idx="0">
          <a:scrgbClr r="0" g="0" b="0"/>
        </a:fillRef>
        <a:effectRef idx="0">
          <a:scrgbClr r="0" g="0" b="0"/>
        </a:effectRef>
        <a:fontRef idx="minor"/>
      </dsp:style>
    </dsp:sp>
    <dsp:sp modelId="{D003A54F-4466-4554-9FA9-911A5D4CA151}">
      <dsp:nvSpPr>
        <dsp:cNvPr id="0" name=""/>
        <dsp:cNvSpPr/>
      </dsp:nvSpPr>
      <dsp:spPr>
        <a:xfrm rot="5400000">
          <a:off x="3416731" y="3189860"/>
          <a:ext cx="1221276" cy="1062510"/>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61688" y="3300794"/>
        <a:ext cx="731362" cy="840645"/>
      </dsp:txXfrm>
    </dsp:sp>
    <dsp:sp modelId="{09C8460A-EB0C-45CE-9A6F-EA114B2C0C6E}">
      <dsp:nvSpPr>
        <dsp:cNvPr id="0" name=""/>
        <dsp:cNvSpPr/>
      </dsp:nvSpPr>
      <dsp:spPr>
        <a:xfrm rot="5400000">
          <a:off x="2845174" y="4226480"/>
          <a:ext cx="1221276" cy="1062510"/>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Quantify</a:t>
          </a:r>
        </a:p>
      </dsp:txBody>
      <dsp:txXfrm rot="-5400000">
        <a:off x="3090131" y="4337414"/>
        <a:ext cx="731362" cy="840645"/>
      </dsp:txXfrm>
    </dsp:sp>
    <dsp:sp modelId="{5AFBC7D1-F4EA-4724-BF53-90944AA1C934}">
      <dsp:nvSpPr>
        <dsp:cNvPr id="0" name=""/>
        <dsp:cNvSpPr/>
      </dsp:nvSpPr>
      <dsp:spPr>
        <a:xfrm>
          <a:off x="4019309" y="4391353"/>
          <a:ext cx="1362944" cy="732766"/>
        </a:xfrm>
        <a:prstGeom prst="rect">
          <a:avLst/>
        </a:prstGeom>
        <a:noFill/>
        <a:ln>
          <a:noFill/>
        </a:ln>
        <a:effectLst/>
      </dsp:spPr>
      <dsp:style>
        <a:lnRef idx="0">
          <a:scrgbClr r="0" g="0" b="0"/>
        </a:lnRef>
        <a:fillRef idx="0">
          <a:scrgbClr r="0" g="0" b="0"/>
        </a:fillRef>
        <a:effectRef idx="0">
          <a:scrgbClr r="0" g="0" b="0"/>
        </a:effectRef>
        <a:fontRef idx="minor"/>
      </dsp:style>
    </dsp:sp>
    <dsp:sp modelId="{4C30FFEB-72DF-4546-9A00-B77E9A9D0D91}">
      <dsp:nvSpPr>
        <dsp:cNvPr id="0" name=""/>
        <dsp:cNvSpPr/>
      </dsp:nvSpPr>
      <dsp:spPr>
        <a:xfrm rot="5400000">
          <a:off x="1697662" y="4226480"/>
          <a:ext cx="1221276" cy="1062510"/>
        </a:xfrm>
        <a:prstGeom prst="hexagon">
          <a:avLst>
            <a:gd name="adj" fmla="val 25000"/>
            <a:gd name="vf" fmla="val 1154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942619" y="4337414"/>
        <a:ext cx="731362" cy="840645"/>
      </dsp:txXfrm>
    </dsp:sp>
    <dsp:sp modelId="{20FB0EA2-3C25-4934-917F-78C2ADBEC0D8}">
      <dsp:nvSpPr>
        <dsp:cNvPr id="0" name=""/>
        <dsp:cNvSpPr/>
      </dsp:nvSpPr>
      <dsp:spPr>
        <a:xfrm rot="5400000">
          <a:off x="2269220" y="5263100"/>
          <a:ext cx="1221276" cy="1062510"/>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Quantify</a:t>
          </a:r>
        </a:p>
      </dsp:txBody>
      <dsp:txXfrm rot="-5400000">
        <a:off x="2514177" y="5374034"/>
        <a:ext cx="731362" cy="840645"/>
      </dsp:txXfrm>
    </dsp:sp>
    <dsp:sp modelId="{1B1D9CC5-CFEB-4B50-8995-1960D6419053}">
      <dsp:nvSpPr>
        <dsp:cNvPr id="0" name=""/>
        <dsp:cNvSpPr/>
      </dsp:nvSpPr>
      <dsp:spPr>
        <a:xfrm>
          <a:off x="985658" y="5427972"/>
          <a:ext cx="1318978" cy="732766"/>
        </a:xfrm>
        <a:prstGeom prst="rect">
          <a:avLst/>
        </a:prstGeom>
        <a:noFill/>
        <a:ln>
          <a:noFill/>
        </a:ln>
        <a:effectLst/>
      </dsp:spPr>
      <dsp:style>
        <a:lnRef idx="0">
          <a:scrgbClr r="0" g="0" b="0"/>
        </a:lnRef>
        <a:fillRef idx="0">
          <a:scrgbClr r="0" g="0" b="0"/>
        </a:fillRef>
        <a:effectRef idx="0">
          <a:scrgbClr r="0" g="0" b="0"/>
        </a:effectRef>
        <a:fontRef idx="minor"/>
      </dsp:style>
    </dsp:sp>
    <dsp:sp modelId="{141F6B0B-30EC-4C2A-A4B3-214F67E2F950}">
      <dsp:nvSpPr>
        <dsp:cNvPr id="0" name=""/>
        <dsp:cNvSpPr/>
      </dsp:nvSpPr>
      <dsp:spPr>
        <a:xfrm rot="5400000">
          <a:off x="3416731" y="5263100"/>
          <a:ext cx="1221276" cy="1062510"/>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61688" y="5374034"/>
        <a:ext cx="731362" cy="840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8C95B-32C7-4172-9827-ECAE19ED7E22}">
      <dsp:nvSpPr>
        <dsp:cNvPr id="0" name=""/>
        <dsp:cNvSpPr/>
      </dsp:nvSpPr>
      <dsp:spPr>
        <a:xfrm>
          <a:off x="0" y="1140"/>
          <a:ext cx="6245265" cy="87837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Cost per RVU/cost per visit</a:t>
          </a:r>
        </a:p>
      </dsp:txBody>
      <dsp:txXfrm>
        <a:off x="42879" y="44019"/>
        <a:ext cx="6159507" cy="792619"/>
      </dsp:txXfrm>
    </dsp:sp>
    <dsp:sp modelId="{AA1ED624-CE50-41C6-8458-5BB95A144328}">
      <dsp:nvSpPr>
        <dsp:cNvPr id="0" name=""/>
        <dsp:cNvSpPr/>
      </dsp:nvSpPr>
      <dsp:spPr>
        <a:xfrm>
          <a:off x="0" y="942878"/>
          <a:ext cx="6245265" cy="878377"/>
        </a:xfrm>
        <a:prstGeom prst="round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percentage increase required in fee schedule to make the contract profitable for the practice</a:t>
          </a:r>
        </a:p>
      </dsp:txBody>
      <dsp:txXfrm>
        <a:off x="42879" y="985757"/>
        <a:ext cx="6159507" cy="792619"/>
      </dsp:txXfrm>
    </dsp:sp>
    <dsp:sp modelId="{096687E8-E247-4F23-9A16-4E23993AD59E}">
      <dsp:nvSpPr>
        <dsp:cNvPr id="0" name=""/>
        <dsp:cNvSpPr/>
      </dsp:nvSpPr>
      <dsp:spPr>
        <a:xfrm>
          <a:off x="0" y="1884616"/>
          <a:ext cx="6245265" cy="878377"/>
        </a:xfrm>
        <a:prstGeom prst="round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CPT codes that are most significant </a:t>
          </a:r>
        </a:p>
      </dsp:txBody>
      <dsp:txXfrm>
        <a:off x="42879" y="1927495"/>
        <a:ext cx="6159507" cy="792619"/>
      </dsp:txXfrm>
    </dsp:sp>
    <dsp:sp modelId="{0936BCB0-32D2-45C5-8E3D-86F52AE97274}">
      <dsp:nvSpPr>
        <dsp:cNvPr id="0" name=""/>
        <dsp:cNvSpPr/>
      </dsp:nvSpPr>
      <dsp:spPr>
        <a:xfrm>
          <a:off x="0" y="2826353"/>
          <a:ext cx="6245265" cy="878377"/>
        </a:xfrm>
        <a:prstGeom prst="round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Those services, drugs or supplies that were underpaid by the payer in the prior contract.</a:t>
          </a:r>
        </a:p>
      </dsp:txBody>
      <dsp:txXfrm>
        <a:off x="42879" y="2869232"/>
        <a:ext cx="6159507" cy="792619"/>
      </dsp:txXfrm>
    </dsp:sp>
    <dsp:sp modelId="{39F4477B-714A-4BD0-B32C-35124D0C8D4B}">
      <dsp:nvSpPr>
        <dsp:cNvPr id="0" name=""/>
        <dsp:cNvSpPr/>
      </dsp:nvSpPr>
      <dsp:spPr>
        <a:xfrm>
          <a:off x="0" y="3768091"/>
          <a:ext cx="6245265" cy="878377"/>
        </a:xfrm>
        <a:prstGeom prst="round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Your percentile ranking when your performance is benchmarked against your peers.</a:t>
          </a:r>
        </a:p>
      </dsp:txBody>
      <dsp:txXfrm>
        <a:off x="42879" y="3810970"/>
        <a:ext cx="6159507" cy="792619"/>
      </dsp:txXfrm>
    </dsp:sp>
    <dsp:sp modelId="{CDDE2D15-7E8A-40B3-97CC-76883CCB9D59}">
      <dsp:nvSpPr>
        <dsp:cNvPr id="0" name=""/>
        <dsp:cNvSpPr/>
      </dsp:nvSpPr>
      <dsp:spPr>
        <a:xfrm>
          <a:off x="0" y="4709828"/>
          <a:ext cx="6245265" cy="878377"/>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Market share</a:t>
          </a:r>
        </a:p>
      </dsp:txBody>
      <dsp:txXfrm>
        <a:off x="42879" y="4752707"/>
        <a:ext cx="6159507" cy="7926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4CE30-258D-4071-B996-B353A49BCCC6}">
      <dsp:nvSpPr>
        <dsp:cNvPr id="0" name=""/>
        <dsp:cNvSpPr/>
      </dsp:nvSpPr>
      <dsp:spPr>
        <a:xfrm>
          <a:off x="0" y="39559"/>
          <a:ext cx="6666833" cy="98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Thorough Preparation</a:t>
          </a:r>
        </a:p>
      </dsp:txBody>
      <dsp:txXfrm>
        <a:off x="47976" y="87535"/>
        <a:ext cx="6570881" cy="886848"/>
      </dsp:txXfrm>
    </dsp:sp>
    <dsp:sp modelId="{F0317AD1-566C-4F3F-8941-AEDC632332FC}">
      <dsp:nvSpPr>
        <dsp:cNvPr id="0" name=""/>
        <dsp:cNvSpPr/>
      </dsp:nvSpPr>
      <dsp:spPr>
        <a:xfrm>
          <a:off x="0" y="1137559"/>
          <a:ext cx="6666833" cy="982800"/>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Set Clear Objectives</a:t>
          </a:r>
        </a:p>
      </dsp:txBody>
      <dsp:txXfrm>
        <a:off x="47976" y="1185535"/>
        <a:ext cx="6570881" cy="886848"/>
      </dsp:txXfrm>
    </dsp:sp>
    <dsp:sp modelId="{3793F322-A948-470D-A1EC-56E4EF10FCBA}">
      <dsp:nvSpPr>
        <dsp:cNvPr id="0" name=""/>
        <dsp:cNvSpPr/>
      </dsp:nvSpPr>
      <dsp:spPr>
        <a:xfrm>
          <a:off x="0" y="2235560"/>
          <a:ext cx="6666833" cy="98280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Benchmarking</a:t>
          </a:r>
        </a:p>
      </dsp:txBody>
      <dsp:txXfrm>
        <a:off x="47976" y="2283536"/>
        <a:ext cx="6570881" cy="886848"/>
      </dsp:txXfrm>
    </dsp:sp>
    <dsp:sp modelId="{69480166-67D0-456F-BCE5-1485649CC473}">
      <dsp:nvSpPr>
        <dsp:cNvPr id="0" name=""/>
        <dsp:cNvSpPr/>
      </dsp:nvSpPr>
      <dsp:spPr>
        <a:xfrm>
          <a:off x="0" y="3333560"/>
          <a:ext cx="6666833" cy="982800"/>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Data Presentation</a:t>
          </a:r>
        </a:p>
      </dsp:txBody>
      <dsp:txXfrm>
        <a:off x="47976" y="3381536"/>
        <a:ext cx="6570881" cy="886848"/>
      </dsp:txXfrm>
    </dsp:sp>
    <dsp:sp modelId="{495B1A3B-1775-41A0-AB24-1C30429EFF8E}">
      <dsp:nvSpPr>
        <dsp:cNvPr id="0" name=""/>
        <dsp:cNvSpPr/>
      </dsp:nvSpPr>
      <dsp:spPr>
        <a:xfrm>
          <a:off x="0" y="4431560"/>
          <a:ext cx="6666833" cy="9828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Alternate Options</a:t>
          </a:r>
        </a:p>
      </dsp:txBody>
      <dsp:txXfrm>
        <a:off x="47976" y="4479536"/>
        <a:ext cx="6570881" cy="8868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408B0-4798-477E-8B39-4D7DE951B08F}">
      <dsp:nvSpPr>
        <dsp:cNvPr id="0" name=""/>
        <dsp:cNvSpPr/>
      </dsp:nvSpPr>
      <dsp:spPr>
        <a:xfrm>
          <a:off x="0" y="226773"/>
          <a:ext cx="8826209" cy="141477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Use MIPS/HEDRIS/MACRA data to provide evidence of practice’s alignment with payer quality initiatives:</a:t>
          </a:r>
          <a:endParaRPr lang="en-US" sz="2600" kern="1200"/>
        </a:p>
      </dsp:txBody>
      <dsp:txXfrm>
        <a:off x="41437" y="268210"/>
        <a:ext cx="7180012" cy="1331897"/>
      </dsp:txXfrm>
    </dsp:sp>
    <dsp:sp modelId="{863DA173-0D8A-42B3-9B99-830024F67F18}">
      <dsp:nvSpPr>
        <dsp:cNvPr id="0" name=""/>
        <dsp:cNvSpPr/>
      </dsp:nvSpPr>
      <dsp:spPr>
        <a:xfrm>
          <a:off x="689547" y="1685790"/>
          <a:ext cx="8925504" cy="138719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Improved care coordination between PCP and specialist, that has improved patient outcomes, and reduced risk of adverse events</a:t>
          </a:r>
          <a:endParaRPr lang="en-US" sz="2600" kern="1200" dirty="0"/>
        </a:p>
      </dsp:txBody>
      <dsp:txXfrm>
        <a:off x="730177" y="1726420"/>
        <a:ext cx="7166786" cy="1305937"/>
      </dsp:txXfrm>
    </dsp:sp>
    <dsp:sp modelId="{DBC3C423-DC76-4ECA-B492-7632FF93866F}">
      <dsp:nvSpPr>
        <dsp:cNvPr id="0" name=""/>
        <dsp:cNvSpPr/>
      </dsp:nvSpPr>
      <dsp:spPr>
        <a:xfrm>
          <a:off x="1467357" y="3344006"/>
          <a:ext cx="8826209" cy="141477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Increased accuracy in coding, that saved operational costs, drove efficiency, and reduced waste</a:t>
          </a:r>
          <a:endParaRPr lang="en-US" sz="2600" kern="1200"/>
        </a:p>
      </dsp:txBody>
      <dsp:txXfrm>
        <a:off x="1508794" y="3385443"/>
        <a:ext cx="7095571" cy="1331897"/>
      </dsp:txXfrm>
    </dsp:sp>
    <dsp:sp modelId="{0083469E-3788-4A50-B449-D9B8F165440D}">
      <dsp:nvSpPr>
        <dsp:cNvPr id="0" name=""/>
        <dsp:cNvSpPr/>
      </dsp:nvSpPr>
      <dsp:spPr>
        <a:xfrm>
          <a:off x="2206552" y="5016009"/>
          <a:ext cx="8826209" cy="141477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Lower utilization of services resulting from better patient care follow up, that led to better outcomes</a:t>
          </a:r>
          <a:endParaRPr lang="en-US" sz="2600" kern="1200"/>
        </a:p>
      </dsp:txBody>
      <dsp:txXfrm>
        <a:off x="2247989" y="5057446"/>
        <a:ext cx="7084538" cy="1331897"/>
      </dsp:txXfrm>
    </dsp:sp>
    <dsp:sp modelId="{46978122-741D-412B-B412-92BEC0E4A33A}">
      <dsp:nvSpPr>
        <dsp:cNvPr id="0" name=""/>
        <dsp:cNvSpPr/>
      </dsp:nvSpPr>
      <dsp:spPr>
        <a:xfrm>
          <a:off x="7906607" y="1083586"/>
          <a:ext cx="919601" cy="91960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13517" y="1083586"/>
        <a:ext cx="505781" cy="692000"/>
      </dsp:txXfrm>
    </dsp:sp>
    <dsp:sp modelId="{F1FA926A-E1BB-438F-B4F3-0A77738318F4}">
      <dsp:nvSpPr>
        <dsp:cNvPr id="0" name=""/>
        <dsp:cNvSpPr/>
      </dsp:nvSpPr>
      <dsp:spPr>
        <a:xfrm>
          <a:off x="8645802" y="2755589"/>
          <a:ext cx="919601" cy="91960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52712" y="2755589"/>
        <a:ext cx="505781" cy="692000"/>
      </dsp:txXfrm>
    </dsp:sp>
    <dsp:sp modelId="{5374954D-CC68-489E-BB75-5E0C1D958603}">
      <dsp:nvSpPr>
        <dsp:cNvPr id="0" name=""/>
        <dsp:cNvSpPr/>
      </dsp:nvSpPr>
      <dsp:spPr>
        <a:xfrm>
          <a:off x="9373965" y="4427592"/>
          <a:ext cx="919601" cy="919601"/>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580875" y="4427592"/>
        <a:ext cx="505781" cy="692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A5AAF-B875-4CDC-AB93-8F57DD4245EB}">
      <dsp:nvSpPr>
        <dsp:cNvPr id="0" name=""/>
        <dsp:cNvSpPr/>
      </dsp:nvSpPr>
      <dsp:spPr>
        <a:xfrm>
          <a:off x="582645"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Prior authorization requirements</a:t>
          </a:r>
        </a:p>
      </dsp:txBody>
      <dsp:txXfrm>
        <a:off x="582645" y="1178"/>
        <a:ext cx="2174490" cy="1304694"/>
      </dsp:txXfrm>
    </dsp:sp>
    <dsp:sp modelId="{246DD1F5-34F8-4635-A3AA-50107B289166}">
      <dsp:nvSpPr>
        <dsp:cNvPr id="0" name=""/>
        <dsp:cNvSpPr/>
      </dsp:nvSpPr>
      <dsp:spPr>
        <a:xfrm>
          <a:off x="297458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ea typeface="Calibri" panose="020F0502020204030204" pitchFamily="34" charset="0"/>
              <a:cs typeface="Calibri" panose="020F0502020204030204" pitchFamily="34" charset="0"/>
            </a:rPr>
            <a:t>Timely filing deadlines</a:t>
          </a:r>
        </a:p>
      </dsp:txBody>
      <dsp:txXfrm>
        <a:off x="2974584" y="1178"/>
        <a:ext cx="2174490" cy="1304694"/>
      </dsp:txXfrm>
    </dsp:sp>
    <dsp:sp modelId="{8F885110-5E17-4347-B8B2-3E39E22D03C4}">
      <dsp:nvSpPr>
        <dsp:cNvPr id="0" name=""/>
        <dsp:cNvSpPr/>
      </dsp:nvSpPr>
      <dsp:spPr>
        <a:xfrm>
          <a:off x="536652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Remedies or penalties for payer late payments </a:t>
          </a:r>
        </a:p>
      </dsp:txBody>
      <dsp:txXfrm>
        <a:off x="5366524" y="1178"/>
        <a:ext cx="2174490" cy="1304694"/>
      </dsp:txXfrm>
    </dsp:sp>
    <dsp:sp modelId="{A3A9E344-B6EF-42A9-84A9-A9C5A7C8F89B}">
      <dsp:nvSpPr>
        <dsp:cNvPr id="0" name=""/>
        <dsp:cNvSpPr/>
      </dsp:nvSpPr>
      <dsp:spPr>
        <a:xfrm>
          <a:off x="7758464" y="1178"/>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Procedure for recovering underpayments from payer</a:t>
          </a:r>
        </a:p>
      </dsp:txBody>
      <dsp:txXfrm>
        <a:off x="7758464" y="1178"/>
        <a:ext cx="2174490" cy="1304694"/>
      </dsp:txXfrm>
    </dsp:sp>
    <dsp:sp modelId="{69AC4A47-B643-47E6-9D25-8B752045F694}">
      <dsp:nvSpPr>
        <dsp:cNvPr id="0" name=""/>
        <dsp:cNvSpPr/>
      </dsp:nvSpPr>
      <dsp:spPr>
        <a:xfrm>
          <a:off x="737545"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The name of a payer representative and their contact information</a:t>
          </a:r>
        </a:p>
      </dsp:txBody>
      <dsp:txXfrm>
        <a:off x="737545" y="1523321"/>
        <a:ext cx="2174490" cy="1304694"/>
      </dsp:txXfrm>
    </dsp:sp>
    <dsp:sp modelId="{69D46D39-99BD-486D-9F4C-B86F9C76055B}">
      <dsp:nvSpPr>
        <dsp:cNvPr id="0" name=""/>
        <dsp:cNvSpPr/>
      </dsp:nvSpPr>
      <dsp:spPr>
        <a:xfrm>
          <a:off x="312948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number of days within which the payer must pay the physician</a:t>
          </a:r>
        </a:p>
      </dsp:txBody>
      <dsp:txXfrm>
        <a:off x="3129484" y="1523321"/>
        <a:ext cx="2174490" cy="1304694"/>
      </dsp:txXfrm>
    </dsp:sp>
    <dsp:sp modelId="{5E87DECB-5EAB-4BA9-94CA-72E0C06F4988}">
      <dsp:nvSpPr>
        <dsp:cNvPr id="0" name=""/>
        <dsp:cNvSpPr/>
      </dsp:nvSpPr>
      <dsp:spPr>
        <a:xfrm>
          <a:off x="5607577" y="1497449"/>
          <a:ext cx="18646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The timing and application of offsets by the payer </a:t>
          </a:r>
        </a:p>
      </dsp:txBody>
      <dsp:txXfrm>
        <a:off x="5607577" y="1497449"/>
        <a:ext cx="1864690" cy="1304694"/>
      </dsp:txXfrm>
    </dsp:sp>
    <dsp:sp modelId="{E7DCB678-D557-4CC6-9588-84E4089116E0}">
      <dsp:nvSpPr>
        <dsp:cNvPr id="0" name=""/>
        <dsp:cNvSpPr/>
      </dsp:nvSpPr>
      <dsp:spPr>
        <a:xfrm>
          <a:off x="7603564" y="1523321"/>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notice and audit timeframe for financial </a:t>
          </a:r>
          <a:r>
            <a:rPr lang="en-US" sz="1800" kern="1200" dirty="0">
              <a:latin typeface="Calibri" panose="020F0502020204030204" pitchFamily="34" charset="0"/>
              <a:ea typeface="Calibri" panose="020F0502020204030204" pitchFamily="34" charset="0"/>
              <a:cs typeface="Calibri" panose="020F0502020204030204" pitchFamily="34" charset="0"/>
            </a:rPr>
            <a:t>audits</a:t>
          </a:r>
        </a:p>
      </dsp:txBody>
      <dsp:txXfrm>
        <a:off x="7603564" y="1523321"/>
        <a:ext cx="2174490" cy="1304694"/>
      </dsp:txXfrm>
    </dsp:sp>
    <dsp:sp modelId="{77C55942-F169-4F44-83DF-7C06AC2EEE19}">
      <dsp:nvSpPr>
        <dsp:cNvPr id="0" name=""/>
        <dsp:cNvSpPr/>
      </dsp:nvSpPr>
      <dsp:spPr>
        <a:xfrm>
          <a:off x="4170554" y="3045465"/>
          <a:ext cx="2174490" cy="130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Restrictions on the method of amending the payer contract</a:t>
          </a:r>
        </a:p>
      </dsp:txBody>
      <dsp:txXfrm>
        <a:off x="4170554" y="3045465"/>
        <a:ext cx="2174490" cy="13046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15415-54D3-4EB2-BF06-7977EE6A0142}">
      <dsp:nvSpPr>
        <dsp:cNvPr id="0" name=""/>
        <dsp:cNvSpPr/>
      </dsp:nvSpPr>
      <dsp:spPr>
        <a:xfrm>
          <a:off x="0" y="1808"/>
          <a:ext cx="6245265" cy="7704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18B72-7937-41FD-BD43-7C2DC5801128}">
      <dsp:nvSpPr>
        <dsp:cNvPr id="0" name=""/>
        <dsp:cNvSpPr/>
      </dsp:nvSpPr>
      <dsp:spPr>
        <a:xfrm>
          <a:off x="233059" y="175158"/>
          <a:ext cx="423745" cy="423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9E4738-937F-422F-9268-A6C89F3D9DB9}">
      <dsp:nvSpPr>
        <dsp:cNvPr id="0" name=""/>
        <dsp:cNvSpPr/>
      </dsp:nvSpPr>
      <dsp:spPr>
        <a:xfrm>
          <a:off x="889864" y="1808"/>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55650">
            <a:lnSpc>
              <a:spcPct val="90000"/>
            </a:lnSpc>
            <a:spcBef>
              <a:spcPct val="0"/>
            </a:spcBef>
            <a:spcAft>
              <a:spcPct val="35000"/>
            </a:spcAft>
            <a:buNone/>
          </a:pPr>
          <a:r>
            <a:rPr lang="en-US" sz="1700" kern="1200"/>
            <a:t>Impact on referrals</a:t>
          </a:r>
        </a:p>
      </dsp:txBody>
      <dsp:txXfrm>
        <a:off x="889864" y="1808"/>
        <a:ext cx="5355400" cy="770445"/>
      </dsp:txXfrm>
    </dsp:sp>
    <dsp:sp modelId="{4917737A-57D5-45D4-8C13-9901F2790F65}">
      <dsp:nvSpPr>
        <dsp:cNvPr id="0" name=""/>
        <dsp:cNvSpPr/>
      </dsp:nvSpPr>
      <dsp:spPr>
        <a:xfrm>
          <a:off x="0" y="964865"/>
          <a:ext cx="6245265" cy="7704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56C50-A0D9-410F-AB16-74D37CFFE23A}">
      <dsp:nvSpPr>
        <dsp:cNvPr id="0" name=""/>
        <dsp:cNvSpPr/>
      </dsp:nvSpPr>
      <dsp:spPr>
        <a:xfrm>
          <a:off x="233059" y="1138215"/>
          <a:ext cx="423745" cy="423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7ABCFC-7E13-4C2A-9C91-3B600CF5A751}">
      <dsp:nvSpPr>
        <dsp:cNvPr id="0" name=""/>
        <dsp:cNvSpPr/>
      </dsp:nvSpPr>
      <dsp:spPr>
        <a:xfrm>
          <a:off x="889864" y="964865"/>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55650">
            <a:lnSpc>
              <a:spcPct val="90000"/>
            </a:lnSpc>
            <a:spcBef>
              <a:spcPct val="0"/>
            </a:spcBef>
            <a:spcAft>
              <a:spcPct val="35000"/>
            </a:spcAft>
            <a:buNone/>
          </a:pPr>
          <a:r>
            <a:rPr lang="en-US" sz="1700" kern="1200"/>
            <a:t>Revenue</a:t>
          </a:r>
        </a:p>
      </dsp:txBody>
      <dsp:txXfrm>
        <a:off x="889864" y="964865"/>
        <a:ext cx="5355400" cy="770445"/>
      </dsp:txXfrm>
    </dsp:sp>
    <dsp:sp modelId="{B8A13BDF-EB9C-40E0-90E5-DC1E197F1450}">
      <dsp:nvSpPr>
        <dsp:cNvPr id="0" name=""/>
        <dsp:cNvSpPr/>
      </dsp:nvSpPr>
      <dsp:spPr>
        <a:xfrm>
          <a:off x="0" y="1927922"/>
          <a:ext cx="6245265" cy="7704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7E5E7-571F-4FE0-9CB4-F2098D9CDFB2}">
      <dsp:nvSpPr>
        <dsp:cNvPr id="0" name=""/>
        <dsp:cNvSpPr/>
      </dsp:nvSpPr>
      <dsp:spPr>
        <a:xfrm>
          <a:off x="233059" y="2101272"/>
          <a:ext cx="423745" cy="423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A9BCFA-CBBB-439B-9605-B48B04F90B3B}">
      <dsp:nvSpPr>
        <dsp:cNvPr id="0" name=""/>
        <dsp:cNvSpPr/>
      </dsp:nvSpPr>
      <dsp:spPr>
        <a:xfrm>
          <a:off x="889864" y="1927922"/>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55650">
            <a:lnSpc>
              <a:spcPct val="90000"/>
            </a:lnSpc>
            <a:spcBef>
              <a:spcPct val="0"/>
            </a:spcBef>
            <a:spcAft>
              <a:spcPct val="35000"/>
            </a:spcAft>
            <a:buNone/>
          </a:pPr>
          <a:r>
            <a:rPr lang="en-US" sz="1700" kern="1200"/>
            <a:t>Market conditions</a:t>
          </a:r>
        </a:p>
      </dsp:txBody>
      <dsp:txXfrm>
        <a:off x="889864" y="1927922"/>
        <a:ext cx="5355400" cy="770445"/>
      </dsp:txXfrm>
    </dsp:sp>
    <dsp:sp modelId="{66D860A0-5A34-42C9-B460-4B10AADBEF9F}">
      <dsp:nvSpPr>
        <dsp:cNvPr id="0" name=""/>
        <dsp:cNvSpPr/>
      </dsp:nvSpPr>
      <dsp:spPr>
        <a:xfrm>
          <a:off x="0" y="2890979"/>
          <a:ext cx="6245265" cy="7704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50552-B86B-4179-80C3-F2B53DDAE495}">
      <dsp:nvSpPr>
        <dsp:cNvPr id="0" name=""/>
        <dsp:cNvSpPr/>
      </dsp:nvSpPr>
      <dsp:spPr>
        <a:xfrm>
          <a:off x="233059" y="3064329"/>
          <a:ext cx="423745" cy="423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45E003-2FC7-4704-BA95-B93018576AF0}">
      <dsp:nvSpPr>
        <dsp:cNvPr id="0" name=""/>
        <dsp:cNvSpPr/>
      </dsp:nvSpPr>
      <dsp:spPr>
        <a:xfrm>
          <a:off x="889864" y="2890979"/>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55650">
            <a:lnSpc>
              <a:spcPct val="90000"/>
            </a:lnSpc>
            <a:spcBef>
              <a:spcPct val="0"/>
            </a:spcBef>
            <a:spcAft>
              <a:spcPct val="35000"/>
            </a:spcAft>
            <a:buNone/>
          </a:pPr>
          <a:r>
            <a:rPr lang="en-US" sz="1700" kern="1200"/>
            <a:t>Positioning for renegotiation in subsequent year</a:t>
          </a:r>
        </a:p>
      </dsp:txBody>
      <dsp:txXfrm>
        <a:off x="889864" y="2890979"/>
        <a:ext cx="5355400" cy="770445"/>
      </dsp:txXfrm>
    </dsp:sp>
    <dsp:sp modelId="{FB8D0E7B-F518-46CE-B29B-EE63ED7AD362}">
      <dsp:nvSpPr>
        <dsp:cNvPr id="0" name=""/>
        <dsp:cNvSpPr/>
      </dsp:nvSpPr>
      <dsp:spPr>
        <a:xfrm>
          <a:off x="0" y="3854036"/>
          <a:ext cx="6245265" cy="77044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CBCF6-C7D5-4D81-8847-8BD1F7A46FAE}">
      <dsp:nvSpPr>
        <dsp:cNvPr id="0" name=""/>
        <dsp:cNvSpPr/>
      </dsp:nvSpPr>
      <dsp:spPr>
        <a:xfrm>
          <a:off x="233059" y="4027386"/>
          <a:ext cx="423745" cy="423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BFD185-F7BE-4905-BF27-DF069FD1E8AA}">
      <dsp:nvSpPr>
        <dsp:cNvPr id="0" name=""/>
        <dsp:cNvSpPr/>
      </dsp:nvSpPr>
      <dsp:spPr>
        <a:xfrm>
          <a:off x="889864" y="3854036"/>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55650">
            <a:lnSpc>
              <a:spcPct val="90000"/>
            </a:lnSpc>
            <a:spcBef>
              <a:spcPct val="0"/>
            </a:spcBef>
            <a:spcAft>
              <a:spcPct val="35000"/>
            </a:spcAft>
            <a:buNone/>
          </a:pPr>
          <a:r>
            <a:rPr lang="en-US" sz="1700" kern="1200"/>
            <a:t>Are there changes, such as the addition of new service lines that could improve your bargaining position?</a:t>
          </a:r>
        </a:p>
      </dsp:txBody>
      <dsp:txXfrm>
        <a:off x="889864" y="3854036"/>
        <a:ext cx="5355400" cy="770445"/>
      </dsp:txXfrm>
    </dsp:sp>
    <dsp:sp modelId="{C852CB32-51F4-4278-A1DD-899846AD9627}">
      <dsp:nvSpPr>
        <dsp:cNvPr id="0" name=""/>
        <dsp:cNvSpPr/>
      </dsp:nvSpPr>
      <dsp:spPr>
        <a:xfrm>
          <a:off x="0" y="4817093"/>
          <a:ext cx="6245265" cy="7704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72D62-7146-4769-B01D-0366A2139A56}">
      <dsp:nvSpPr>
        <dsp:cNvPr id="0" name=""/>
        <dsp:cNvSpPr/>
      </dsp:nvSpPr>
      <dsp:spPr>
        <a:xfrm>
          <a:off x="233059" y="4990443"/>
          <a:ext cx="423745" cy="4237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4C81BD-8800-4E91-A67C-82ADC7CB45A1}">
      <dsp:nvSpPr>
        <dsp:cNvPr id="0" name=""/>
        <dsp:cNvSpPr/>
      </dsp:nvSpPr>
      <dsp:spPr>
        <a:xfrm>
          <a:off x="889864" y="4817093"/>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55650">
            <a:lnSpc>
              <a:spcPct val="90000"/>
            </a:lnSpc>
            <a:spcBef>
              <a:spcPct val="0"/>
            </a:spcBef>
            <a:spcAft>
              <a:spcPct val="35000"/>
            </a:spcAft>
            <a:buNone/>
          </a:pPr>
          <a:r>
            <a:rPr lang="en-US" sz="1700" kern="1200"/>
            <a:t>Exiting the direct payer contract and enter into an ACO or IPA</a:t>
          </a:r>
        </a:p>
      </dsp:txBody>
      <dsp:txXfrm>
        <a:off x="889864" y="4817093"/>
        <a:ext cx="5355400" cy="7704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3E94D-BECB-47C8-A79B-3437D7EB927F}"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CC59F-288F-4F22-9080-CBF0A5C4A725}" type="slidenum">
              <a:rPr lang="en-US" smtClean="0"/>
              <a:t>‹#›</a:t>
            </a:fld>
            <a:endParaRPr lang="en-US"/>
          </a:p>
        </p:txBody>
      </p:sp>
    </p:spTree>
    <p:extLst>
      <p:ext uri="{BB962C8B-B14F-4D97-AF65-F5344CB8AC3E}">
        <p14:creationId xmlns:p14="http://schemas.microsoft.com/office/powerpoint/2010/main" val="129285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CC59F-288F-4F22-9080-CBF0A5C4A725}" type="slidenum">
              <a:rPr lang="en-US" smtClean="0"/>
              <a:t>11</a:t>
            </a:fld>
            <a:endParaRPr lang="en-US"/>
          </a:p>
        </p:txBody>
      </p:sp>
    </p:spTree>
    <p:extLst>
      <p:ext uri="{BB962C8B-B14F-4D97-AF65-F5344CB8AC3E}">
        <p14:creationId xmlns:p14="http://schemas.microsoft.com/office/powerpoint/2010/main" val="214392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CC59F-288F-4F22-9080-CBF0A5C4A725}" type="slidenum">
              <a:rPr lang="en-US" smtClean="0"/>
              <a:t>17</a:t>
            </a:fld>
            <a:endParaRPr lang="en-US"/>
          </a:p>
        </p:txBody>
      </p:sp>
    </p:spTree>
    <p:extLst>
      <p:ext uri="{BB962C8B-B14F-4D97-AF65-F5344CB8AC3E}">
        <p14:creationId xmlns:p14="http://schemas.microsoft.com/office/powerpoint/2010/main" val="215676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t>
            </a:r>
            <a:r>
              <a:rPr lang="en-US" dirty="0" err="1"/>
              <a:t>neer</a:t>
            </a:r>
            <a:r>
              <a:rPr lang="en-US" dirty="0"/>
              <a:t> lose: I either win, or I learn.”</a:t>
            </a:r>
          </a:p>
          <a:p>
            <a:endParaRPr lang="en-US" dirty="0"/>
          </a:p>
        </p:txBody>
      </p:sp>
      <p:sp>
        <p:nvSpPr>
          <p:cNvPr id="4" name="Slide Number Placeholder 3"/>
          <p:cNvSpPr>
            <a:spLocks noGrp="1"/>
          </p:cNvSpPr>
          <p:nvPr>
            <p:ph type="sldNum" sz="quarter" idx="5"/>
          </p:nvPr>
        </p:nvSpPr>
        <p:spPr/>
        <p:txBody>
          <a:bodyPr/>
          <a:lstStyle/>
          <a:p>
            <a:fld id="{F4DCC59F-288F-4F22-9080-CBF0A5C4A725}" type="slidenum">
              <a:rPr lang="en-US" smtClean="0"/>
              <a:t>24</a:t>
            </a:fld>
            <a:endParaRPr lang="en-US"/>
          </a:p>
        </p:txBody>
      </p:sp>
    </p:spTree>
    <p:extLst>
      <p:ext uri="{BB962C8B-B14F-4D97-AF65-F5344CB8AC3E}">
        <p14:creationId xmlns:p14="http://schemas.microsoft.com/office/powerpoint/2010/main" val="337873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17E4-4E2D-BD8C-E589-F538038D84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3A00-289E-993A-7BD4-C0C21A43E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0DBD3-74F8-07CF-BD7D-1BD21D621DB6}"/>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5" name="Footer Placeholder 4">
            <a:extLst>
              <a:ext uri="{FF2B5EF4-FFF2-40B4-BE49-F238E27FC236}">
                <a16:creationId xmlns:a16="http://schemas.microsoft.com/office/drawing/2014/main" id="{2BF6CB7E-3BDA-6F0C-188C-57FF35571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407AA-402F-C8FE-7909-30EB8F430F70}"/>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416599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0AC0-7D9E-C022-F73C-62D7884D9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E591B-5DDC-E5BD-A587-9158B6E70C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B3BB2-A44A-A2C8-50CE-7A3683627E3C}"/>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5" name="Footer Placeholder 4">
            <a:extLst>
              <a:ext uri="{FF2B5EF4-FFF2-40B4-BE49-F238E27FC236}">
                <a16:creationId xmlns:a16="http://schemas.microsoft.com/office/drawing/2014/main" id="{00322FDB-8EB9-9E17-1A20-918EEB067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75717-B8B9-7238-3B73-ECB92BCD39F6}"/>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376248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E95FB-E117-1799-D7B3-E72C6F2D5D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16D00D-3FF1-405D-984A-A3C1EEE55A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584AA-699C-0A28-84AF-42B1BD190EE7}"/>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5" name="Footer Placeholder 4">
            <a:extLst>
              <a:ext uri="{FF2B5EF4-FFF2-40B4-BE49-F238E27FC236}">
                <a16:creationId xmlns:a16="http://schemas.microsoft.com/office/drawing/2014/main" id="{38179F02-D1E3-117A-C4A6-CEC9D9C25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BB84C-F192-4C8B-ECBC-2FF94B5912D2}"/>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171513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CC4A-E846-8BCA-F53F-3745184F1B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21171-3DDF-003F-711B-CACDDF3D4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71558-2EE3-D24F-F404-67A15C9FAC74}"/>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5" name="Footer Placeholder 4">
            <a:extLst>
              <a:ext uri="{FF2B5EF4-FFF2-40B4-BE49-F238E27FC236}">
                <a16:creationId xmlns:a16="http://schemas.microsoft.com/office/drawing/2014/main" id="{22802D42-0263-7CD4-122C-6B91F5900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864AF-7CAF-3E92-0855-FB5EBF9BDCCE}"/>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27001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6CB9-43EF-F578-02E6-892BADA581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CE1D1D-702D-C0E1-C269-5CB043B4B1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30DF4-EE2E-A939-CBF0-59656BE43588}"/>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5" name="Footer Placeholder 4">
            <a:extLst>
              <a:ext uri="{FF2B5EF4-FFF2-40B4-BE49-F238E27FC236}">
                <a16:creationId xmlns:a16="http://schemas.microsoft.com/office/drawing/2014/main" id="{68696F62-016E-9AA5-242C-E9B420CB2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67BB8-FD12-187A-380B-687DFE383B0F}"/>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415881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5600-80B9-75FD-3E94-A4ACC07177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D4AC1-A705-76AD-4CAE-6B584E82AE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18E0D4-CA9F-01D0-4BEB-2DFE709C5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C9943-285A-9893-91F9-09D3230450AF}"/>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6" name="Footer Placeholder 5">
            <a:extLst>
              <a:ext uri="{FF2B5EF4-FFF2-40B4-BE49-F238E27FC236}">
                <a16:creationId xmlns:a16="http://schemas.microsoft.com/office/drawing/2014/main" id="{F80D2551-1700-AA5F-6220-FCB23C43E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A492FA-E91A-9867-68AD-89DD9DBC949A}"/>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237306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F9EE-927B-4A7F-416A-80690819D1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22805C-7E70-C8A6-B153-4D00455D8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93852-A67F-CD32-D39D-2F190E967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4140FA-E134-A783-7C80-9A84E7C1BF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B38723-C212-2855-EB91-5A1ABFA60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C2955A-3AF7-5434-6FC6-C2297AE9C966}"/>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8" name="Footer Placeholder 7">
            <a:extLst>
              <a:ext uri="{FF2B5EF4-FFF2-40B4-BE49-F238E27FC236}">
                <a16:creationId xmlns:a16="http://schemas.microsoft.com/office/drawing/2014/main" id="{6B111998-3BE6-9AF8-B863-562813A7C0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251524-89B6-8F4E-2EFB-8709C30AB63D}"/>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222696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511E-7704-40E7-E203-048FF98E6E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401B6B-411F-C61F-FEDD-9CFE909FF7DF}"/>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4" name="Footer Placeholder 3">
            <a:extLst>
              <a:ext uri="{FF2B5EF4-FFF2-40B4-BE49-F238E27FC236}">
                <a16:creationId xmlns:a16="http://schemas.microsoft.com/office/drawing/2014/main" id="{D41C51D2-6448-4A95-C564-B927DCA090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898BA2-379C-BE0C-F466-789CDE277763}"/>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64271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BB4E2-7D99-86DA-AAFB-AA8878068A12}"/>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3" name="Footer Placeholder 2">
            <a:extLst>
              <a:ext uri="{FF2B5EF4-FFF2-40B4-BE49-F238E27FC236}">
                <a16:creationId xmlns:a16="http://schemas.microsoft.com/office/drawing/2014/main" id="{A2E6A480-8C53-4AE7-DDC5-D5D6DA507B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29FBF-FD19-A0CF-579A-1BC97E82344F}"/>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152012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3146-487B-06E4-C8E5-7847C86E3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DD8A3B-380A-C894-F31C-BE241F88B3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15B03-0F55-4E66-0C56-5D5839AA0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37891-4488-A2AA-1DF3-EABB3808BE0E}"/>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6" name="Footer Placeholder 5">
            <a:extLst>
              <a:ext uri="{FF2B5EF4-FFF2-40B4-BE49-F238E27FC236}">
                <a16:creationId xmlns:a16="http://schemas.microsoft.com/office/drawing/2014/main" id="{B0EFD578-87CA-50CE-CFE0-B57486CC5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7BC361-3C2B-C8D6-C261-95D350B89A98}"/>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250833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ECD8-814E-01F6-4D98-6F9F5A82B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473B16-21F6-F18A-0AF6-DA9072DA7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F0EA45-4A8D-A86C-E5B5-ABE85802B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993BF-1329-B6B9-0B1A-C997F7CEB6FF}"/>
              </a:ext>
            </a:extLst>
          </p:cNvPr>
          <p:cNvSpPr>
            <a:spLocks noGrp="1"/>
          </p:cNvSpPr>
          <p:nvPr>
            <p:ph type="dt" sz="half" idx="10"/>
          </p:nvPr>
        </p:nvSpPr>
        <p:spPr/>
        <p:txBody>
          <a:bodyPr/>
          <a:lstStyle/>
          <a:p>
            <a:fld id="{48B5BE4D-3FF2-4163-8C30-0C612C2CADF5}" type="datetimeFigureOut">
              <a:rPr lang="en-US" smtClean="0"/>
              <a:t>10/8/2024</a:t>
            </a:fld>
            <a:endParaRPr lang="en-US"/>
          </a:p>
        </p:txBody>
      </p:sp>
      <p:sp>
        <p:nvSpPr>
          <p:cNvPr id="6" name="Footer Placeholder 5">
            <a:extLst>
              <a:ext uri="{FF2B5EF4-FFF2-40B4-BE49-F238E27FC236}">
                <a16:creationId xmlns:a16="http://schemas.microsoft.com/office/drawing/2014/main" id="{842E23BD-5F3E-6251-718D-AA2A4312F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6ADC2-0A95-EDF7-6F93-EEC72BA4B3BE}"/>
              </a:ext>
            </a:extLst>
          </p:cNvPr>
          <p:cNvSpPr>
            <a:spLocks noGrp="1"/>
          </p:cNvSpPr>
          <p:nvPr>
            <p:ph type="sldNum" sz="quarter" idx="12"/>
          </p:nvPr>
        </p:nvSpPr>
        <p:spPr/>
        <p:txBody>
          <a:bodyPr/>
          <a:lstStyle/>
          <a:p>
            <a:fld id="{810EF80F-4079-457E-AC56-DB808B32C4C8}" type="slidenum">
              <a:rPr lang="en-US" smtClean="0"/>
              <a:t>‹#›</a:t>
            </a:fld>
            <a:endParaRPr lang="en-US"/>
          </a:p>
        </p:txBody>
      </p:sp>
    </p:spTree>
    <p:extLst>
      <p:ext uri="{BB962C8B-B14F-4D97-AF65-F5344CB8AC3E}">
        <p14:creationId xmlns:p14="http://schemas.microsoft.com/office/powerpoint/2010/main" val="266839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8CA846-CF66-CDFC-39F1-C6BA2BDC6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D14F7A-E2E6-0A7E-448A-A38AD64D1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3FC46-5F38-8F6A-9236-5B83E8F78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B5BE4D-3FF2-4163-8C30-0C612C2CADF5}" type="datetimeFigureOut">
              <a:rPr lang="en-US" smtClean="0"/>
              <a:t>10/8/2024</a:t>
            </a:fld>
            <a:endParaRPr lang="en-US"/>
          </a:p>
        </p:txBody>
      </p:sp>
      <p:sp>
        <p:nvSpPr>
          <p:cNvPr id="5" name="Footer Placeholder 4">
            <a:extLst>
              <a:ext uri="{FF2B5EF4-FFF2-40B4-BE49-F238E27FC236}">
                <a16:creationId xmlns:a16="http://schemas.microsoft.com/office/drawing/2014/main" id="{D23C790C-3F78-B88C-4DB5-C9EBBBF29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91BA36-B667-E98C-B021-BAD099454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0EF80F-4079-457E-AC56-DB808B32C4C8}" type="slidenum">
              <a:rPr lang="en-US" smtClean="0"/>
              <a:t>‹#›</a:t>
            </a:fld>
            <a:endParaRPr lang="en-US"/>
          </a:p>
        </p:txBody>
      </p:sp>
    </p:spTree>
    <p:extLst>
      <p:ext uri="{BB962C8B-B14F-4D97-AF65-F5344CB8AC3E}">
        <p14:creationId xmlns:p14="http://schemas.microsoft.com/office/powerpoint/2010/main" val="1827969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eidicohen.com/vince-lombardi-super-bowl-of-social-media-advice-quote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xels.com/photo/evergreen-glacier-hike-hill-361104/"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historia-biografia.com/nelson-mandela/"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skeldonsabrina@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DE6D4C-0104-F621-9A3F-EF45E075D365}"/>
              </a:ext>
            </a:extLst>
          </p:cNvPr>
          <p:cNvSpPr>
            <a:spLocks noGrp="1"/>
          </p:cNvSpPr>
          <p:nvPr>
            <p:ph type="ctrTitle"/>
          </p:nvPr>
        </p:nvSpPr>
        <p:spPr>
          <a:xfrm>
            <a:off x="4162567" y="818984"/>
            <a:ext cx="6714699" cy="3178689"/>
          </a:xfrm>
        </p:spPr>
        <p:txBody>
          <a:bodyPr>
            <a:normAutofit/>
          </a:bodyPr>
          <a:lstStyle/>
          <a:p>
            <a:pPr algn="l"/>
            <a:r>
              <a:rPr lang="en-US" sz="4800" b="1" dirty="0">
                <a:solidFill>
                  <a:srgbClr val="FFFFFF"/>
                </a:solidFill>
                <a:latin typeface="Calibri" panose="020F0502020204030204" pitchFamily="34" charset="0"/>
                <a:ea typeface="Calibri" panose="020F0502020204030204" pitchFamily="34" charset="0"/>
                <a:cs typeface="Calibri" panose="020F0502020204030204" pitchFamily="34" charset="0"/>
              </a:rPr>
              <a:t>Strategies for Negotiating Payer Contracts</a:t>
            </a:r>
            <a:br>
              <a:rPr lang="en-US" sz="4800" b="1" dirty="0">
                <a:solidFill>
                  <a:srgbClr val="FFFFFF"/>
                </a:solidFill>
                <a:latin typeface="Calibri" panose="020F0502020204030204" pitchFamily="34" charset="0"/>
                <a:ea typeface="Calibri" panose="020F0502020204030204" pitchFamily="34" charset="0"/>
                <a:cs typeface="Calibri" panose="020F0502020204030204" pitchFamily="34" charset="0"/>
              </a:rPr>
            </a:br>
            <a:br>
              <a:rPr lang="en-US" sz="4800" b="1" dirty="0">
                <a:solidFill>
                  <a:srgbClr val="FFFFFF"/>
                </a:solidFill>
                <a:latin typeface="Calibri" panose="020F0502020204030204" pitchFamily="34" charset="0"/>
                <a:ea typeface="Calibri" panose="020F0502020204030204" pitchFamily="34" charset="0"/>
                <a:cs typeface="Calibri" panose="020F0502020204030204" pitchFamily="34" charset="0"/>
              </a:rPr>
            </a:br>
            <a:r>
              <a:rPr lang="en-US" sz="3200" b="1" dirty="0">
                <a:solidFill>
                  <a:srgbClr val="FFFFFF"/>
                </a:solidFill>
                <a:latin typeface="Calibri" panose="020F0502020204030204" pitchFamily="34" charset="0"/>
                <a:ea typeface="Calibri" panose="020F0502020204030204" pitchFamily="34" charset="0"/>
                <a:cs typeface="Calibri" panose="020F0502020204030204" pitchFamily="34" charset="0"/>
              </a:rPr>
              <a:t>Payer Contracting 101</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97096E-8960-4E9C-1690-B4FF686C42D0}"/>
              </a:ext>
            </a:extLst>
          </p:cNvPr>
          <p:cNvSpPr>
            <a:spLocks noGrp="1"/>
          </p:cNvSpPr>
          <p:nvPr>
            <p:ph type="subTitle" idx="1"/>
          </p:nvPr>
        </p:nvSpPr>
        <p:spPr>
          <a:xfrm>
            <a:off x="4061857" y="4699647"/>
            <a:ext cx="7279433" cy="1339368"/>
          </a:xfrm>
        </p:spPr>
        <p:txBody>
          <a:bodyPr>
            <a:normAutofit fontScale="92500"/>
          </a:bodyPr>
          <a:lstStyle/>
          <a:p>
            <a:pPr algn="l"/>
            <a:endParaRPr lang="en-US" sz="32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l"/>
            <a:r>
              <a:rPr lang="en-US" sz="3200" b="1" dirty="0">
                <a:solidFill>
                  <a:srgbClr val="FFFFFF"/>
                </a:solidFill>
                <a:latin typeface="Calibri" panose="020F0502020204030204" pitchFamily="34" charset="0"/>
                <a:ea typeface="Calibri" panose="020F0502020204030204" pitchFamily="34" charset="0"/>
                <a:cs typeface="Calibri" panose="020F0502020204030204" pitchFamily="34" charset="0"/>
              </a:rPr>
              <a:t>		Physician Practice Guidance 2024</a:t>
            </a:r>
          </a:p>
        </p:txBody>
      </p:sp>
    </p:spTree>
    <p:extLst>
      <p:ext uri="{BB962C8B-B14F-4D97-AF65-F5344CB8AC3E}">
        <p14:creationId xmlns:p14="http://schemas.microsoft.com/office/powerpoint/2010/main" val="414421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809F38-7B85-1D8E-409D-07168B25DC09}"/>
              </a:ext>
            </a:extLst>
          </p:cNvPr>
          <p:cNvSpPr>
            <a:spLocks noGrp="1"/>
          </p:cNvSpPr>
          <p:nvPr>
            <p:ph type="title"/>
          </p:nvPr>
        </p:nvSpPr>
        <p:spPr>
          <a:xfrm>
            <a:off x="838200" y="557188"/>
            <a:ext cx="10515600" cy="1133499"/>
          </a:xfrm>
        </p:spPr>
        <p:txBody>
          <a:bodyPr>
            <a:normAutofit/>
          </a:bodyPr>
          <a:lstStyle/>
          <a:p>
            <a:pPr algn="ctr"/>
            <a:r>
              <a:rPr lang="en-US" sz="5200" dirty="0">
                <a:latin typeface="Calibri" panose="020F0502020204030204" pitchFamily="34" charset="0"/>
                <a:ea typeface="Calibri" panose="020F0502020204030204" pitchFamily="34" charset="0"/>
                <a:cs typeface="Calibri" panose="020F0502020204030204" pitchFamily="34" charset="0"/>
              </a:rPr>
              <a:t>Negotiation Preparation </a:t>
            </a:r>
          </a:p>
        </p:txBody>
      </p:sp>
      <p:graphicFrame>
        <p:nvGraphicFramePr>
          <p:cNvPr id="6" name="Content Placeholder 2">
            <a:extLst>
              <a:ext uri="{FF2B5EF4-FFF2-40B4-BE49-F238E27FC236}">
                <a16:creationId xmlns:a16="http://schemas.microsoft.com/office/drawing/2014/main" id="{93207A76-F5FD-535E-EB50-611FC3572530}"/>
              </a:ext>
            </a:extLst>
          </p:cNvPr>
          <p:cNvGraphicFramePr>
            <a:graphicFrameLocks noGrp="1"/>
          </p:cNvGraphicFramePr>
          <p:nvPr>
            <p:ph idx="1"/>
            <p:extLst>
              <p:ext uri="{D42A27DB-BD31-4B8C-83A1-F6EECF244321}">
                <p14:modId xmlns:p14="http://schemas.microsoft.com/office/powerpoint/2010/main" val="287927810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67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8"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4F06D20-787E-7320-AF8A-3620CA132B12}"/>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latin typeface="Calibri" panose="020F0502020204030204" pitchFamily="34" charset="0"/>
                <a:ea typeface="Calibri" panose="020F0502020204030204" pitchFamily="34" charset="0"/>
                <a:cs typeface="Calibri" panose="020F0502020204030204" pitchFamily="34" charset="0"/>
              </a:rPr>
              <a:t>Marshalling Data to Support Negotiation Position</a:t>
            </a:r>
          </a:p>
        </p:txBody>
      </p:sp>
      <p:graphicFrame>
        <p:nvGraphicFramePr>
          <p:cNvPr id="8" name="Content Placeholder 2">
            <a:extLst>
              <a:ext uri="{FF2B5EF4-FFF2-40B4-BE49-F238E27FC236}">
                <a16:creationId xmlns:a16="http://schemas.microsoft.com/office/drawing/2014/main" id="{964F44C4-7674-B5EF-5ACD-4211F538063A}"/>
              </a:ext>
            </a:extLst>
          </p:cNvPr>
          <p:cNvGraphicFramePr>
            <a:graphicFrameLocks noGrp="1"/>
          </p:cNvGraphicFramePr>
          <p:nvPr>
            <p:ph idx="1"/>
            <p:extLst>
              <p:ext uri="{D42A27DB-BD31-4B8C-83A1-F6EECF244321}">
                <p14:modId xmlns:p14="http://schemas.microsoft.com/office/powerpoint/2010/main" val="279566346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139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6D20-787E-7320-AF8A-3620CA132B12}"/>
              </a:ext>
            </a:extLst>
          </p:cNvPr>
          <p:cNvSpPr>
            <a:spLocks noGrp="1"/>
          </p:cNvSpPr>
          <p:nvPr>
            <p:ph type="title"/>
          </p:nvPr>
        </p:nvSpPr>
        <p:spPr>
          <a:xfrm>
            <a:off x="509666" y="365125"/>
            <a:ext cx="10844134" cy="549275"/>
          </a:xfrm>
        </p:spPr>
        <p:txBody>
          <a:bodyPr>
            <a:norm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Marshalling Data to Support Negotiation Position</a:t>
            </a:r>
          </a:p>
        </p:txBody>
      </p:sp>
      <p:sp>
        <p:nvSpPr>
          <p:cNvPr id="3" name="Content Placeholder 2">
            <a:extLst>
              <a:ext uri="{FF2B5EF4-FFF2-40B4-BE49-F238E27FC236}">
                <a16:creationId xmlns:a16="http://schemas.microsoft.com/office/drawing/2014/main" id="{2B2761B5-CB97-87EA-2F19-0E6F1768E192}"/>
              </a:ext>
            </a:extLst>
          </p:cNvPr>
          <p:cNvSpPr>
            <a:spLocks noGrp="1"/>
          </p:cNvSpPr>
          <p:nvPr>
            <p:ph idx="1"/>
          </p:nvPr>
        </p:nvSpPr>
        <p:spPr>
          <a:xfrm>
            <a:off x="179882" y="914400"/>
            <a:ext cx="11857220" cy="5578475"/>
          </a:xfrm>
        </p:spPr>
        <p:txBody>
          <a:bodyPr>
            <a:normAutofit lnSpcReduction="10000"/>
          </a:bodyPr>
          <a:lstStyle/>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Use data collected as part of MIPS/HEDIS/MACRA to align practice’s performance with quality metrics of payer incentive programs</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Use national/regional data to benchmark practice’s performance, demonstrating its volume of services performed over the relevant period</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Use payer data from machine readable files available online, to identify negotiated rates agreed upon by payer with providers in same specialty and geographic region</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Use national data collected that quantifies the reduction in government and commercial payer costs resulting from the coordinated care of chronic conditions </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Quantify how provider services reduce the cost of care (extended family physician hours decrease avoidable emergency room visits)</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Quantify how the practice’s expansion into other lines of service better serves the needs of the payer’s enrollees</a:t>
            </a:r>
          </a:p>
        </p:txBody>
      </p:sp>
    </p:spTree>
    <p:extLst>
      <p:ext uri="{BB962C8B-B14F-4D97-AF65-F5344CB8AC3E}">
        <p14:creationId xmlns:p14="http://schemas.microsoft.com/office/powerpoint/2010/main" val="299007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5" descr="A person wearing a hat and glasses&#10;&#10;Description automatically generated">
            <a:extLst>
              <a:ext uri="{FF2B5EF4-FFF2-40B4-BE49-F238E27FC236}">
                <a16:creationId xmlns:a16="http://schemas.microsoft.com/office/drawing/2014/main" id="{E3AADC7B-6499-DFAD-F9EA-DA09319BA0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81212" y="1244742"/>
            <a:ext cx="3517030" cy="4751377"/>
          </a:xfrm>
          <a:prstGeom prst="rect">
            <a:avLst/>
          </a:prstGeom>
        </p:spPr>
      </p:pic>
      <p:sp>
        <p:nvSpPr>
          <p:cNvPr id="8" name="TextBox 7">
            <a:extLst>
              <a:ext uri="{FF2B5EF4-FFF2-40B4-BE49-F238E27FC236}">
                <a16:creationId xmlns:a16="http://schemas.microsoft.com/office/drawing/2014/main" id="{FADD4C65-9C14-7374-8A7D-1B5F624700AF}"/>
              </a:ext>
            </a:extLst>
          </p:cNvPr>
          <p:cNvSpPr txBox="1"/>
          <p:nvPr/>
        </p:nvSpPr>
        <p:spPr>
          <a:xfrm>
            <a:off x="719528" y="1244742"/>
            <a:ext cx="5376472" cy="3970318"/>
          </a:xfrm>
          <a:prstGeom prst="rect">
            <a:avLst/>
          </a:prstGeom>
          <a:noFill/>
        </p:spPr>
        <p:txBody>
          <a:bodyPr wrap="square" rtlCol="0">
            <a:spAutoFit/>
          </a:bodyPr>
          <a:lstStyle/>
          <a:p>
            <a:r>
              <a:rPr lang="en-US" dirty="0"/>
              <a:t>“</a:t>
            </a:r>
            <a:r>
              <a:rPr lang="en-US" sz="2800" dirty="0"/>
              <a:t>The dictionary is the only place that success comes before work. Hard work is the price we must pay for success. I think you can accomplish anything if you’re willing to pay the price.”</a:t>
            </a:r>
          </a:p>
          <a:p>
            <a:endParaRPr lang="en-US" sz="2800" dirty="0"/>
          </a:p>
          <a:p>
            <a:endParaRPr lang="en-US" sz="2800" dirty="0"/>
          </a:p>
          <a:p>
            <a:r>
              <a:rPr lang="en-US" sz="2800" dirty="0"/>
              <a:t>			Vince Lombardi</a:t>
            </a:r>
          </a:p>
        </p:txBody>
      </p:sp>
    </p:spTree>
    <p:extLst>
      <p:ext uri="{BB962C8B-B14F-4D97-AF65-F5344CB8AC3E}">
        <p14:creationId xmlns:p14="http://schemas.microsoft.com/office/powerpoint/2010/main" val="169687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4E797AE-F68F-4BED-73DF-AB5A10A44BED}"/>
              </a:ext>
            </a:extLst>
          </p:cNvPr>
          <p:cNvSpPr>
            <a:spLocks noGrp="1"/>
          </p:cNvSpPr>
          <p:nvPr>
            <p:ph type="title"/>
          </p:nvPr>
        </p:nvSpPr>
        <p:spPr>
          <a:xfrm>
            <a:off x="479394" y="1070800"/>
            <a:ext cx="3939688" cy="5583126"/>
          </a:xfrm>
        </p:spPr>
        <p:txBody>
          <a:bodyPr>
            <a:normAutofit/>
          </a:bodyPr>
          <a:lstStyle/>
          <a:p>
            <a:pPr algn="r"/>
            <a:r>
              <a:rPr lang="en-US" sz="6200" b="1">
                <a:latin typeface="Calibri" panose="020F0502020204030204" pitchFamily="34" charset="0"/>
                <a:ea typeface="Calibri" panose="020F0502020204030204" pitchFamily="34" charset="0"/>
                <a:cs typeface="Calibri" panose="020F0502020204030204" pitchFamily="34" charset="0"/>
              </a:rPr>
              <a:t>What have you learned by performing the deep dive?</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5F6374B-95BC-E7A8-1A9F-4470F3E6D149}"/>
              </a:ext>
            </a:extLst>
          </p:cNvPr>
          <p:cNvGraphicFramePr>
            <a:graphicFrameLocks noGrp="1"/>
          </p:cNvGraphicFramePr>
          <p:nvPr>
            <p:ph idx="1"/>
            <p:extLst>
              <p:ext uri="{D42A27DB-BD31-4B8C-83A1-F6EECF244321}">
                <p14:modId xmlns:p14="http://schemas.microsoft.com/office/powerpoint/2010/main" val="284818046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47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ountain range with trees and snow&#10;&#10;Description automatically generated">
            <a:extLst>
              <a:ext uri="{FF2B5EF4-FFF2-40B4-BE49-F238E27FC236}">
                <a16:creationId xmlns:a16="http://schemas.microsoft.com/office/drawing/2014/main" id="{D4F7B5B0-60B4-EEE0-2B70-135A61D6E3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68840" y="1024090"/>
            <a:ext cx="8365968" cy="5236878"/>
          </a:xfrm>
          <a:prstGeom prst="rect">
            <a:avLst/>
          </a:prstGeom>
        </p:spPr>
      </p:pic>
      <p:sp>
        <p:nvSpPr>
          <p:cNvPr id="5" name="TextBox 4">
            <a:extLst>
              <a:ext uri="{FF2B5EF4-FFF2-40B4-BE49-F238E27FC236}">
                <a16:creationId xmlns:a16="http://schemas.microsoft.com/office/drawing/2014/main" id="{FD1181EB-08F1-ACB8-36D4-5657D8B80CF1}"/>
              </a:ext>
            </a:extLst>
          </p:cNvPr>
          <p:cNvSpPr txBox="1"/>
          <p:nvPr/>
        </p:nvSpPr>
        <p:spPr>
          <a:xfrm>
            <a:off x="2428407" y="2758189"/>
            <a:ext cx="7390150" cy="2308324"/>
          </a:xfrm>
          <a:prstGeom prst="rect">
            <a:avLst/>
          </a:prstGeom>
          <a:noFill/>
        </p:spPr>
        <p:txBody>
          <a:bodyPr wrap="square" rtlCol="0">
            <a:spAutoFit/>
          </a:bodyPr>
          <a:lstStyle/>
          <a:p>
            <a:r>
              <a:rPr lang="en-US" sz="3600" dirty="0">
                <a:solidFill>
                  <a:schemeClr val="bg1"/>
                </a:solidFill>
              </a:rPr>
              <a:t>“The man on top of the mountain didn’t fall there.”</a:t>
            </a:r>
          </a:p>
          <a:p>
            <a:endParaRPr lang="en-US" sz="3600" dirty="0">
              <a:solidFill>
                <a:schemeClr val="bg1"/>
              </a:solidFill>
            </a:endParaRPr>
          </a:p>
          <a:p>
            <a:r>
              <a:rPr lang="en-US" sz="3600" dirty="0">
                <a:solidFill>
                  <a:schemeClr val="bg1"/>
                </a:solidFill>
              </a:rPr>
              <a:t>Vince Lombardi</a:t>
            </a:r>
          </a:p>
        </p:txBody>
      </p:sp>
    </p:spTree>
    <p:extLst>
      <p:ext uri="{BB962C8B-B14F-4D97-AF65-F5344CB8AC3E}">
        <p14:creationId xmlns:p14="http://schemas.microsoft.com/office/powerpoint/2010/main" val="12425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4903D-F5CB-1CBF-540B-1806AC4F105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Effective Negotiation Strategies</a:t>
            </a:r>
          </a:p>
        </p:txBody>
      </p:sp>
      <p:graphicFrame>
        <p:nvGraphicFramePr>
          <p:cNvPr id="5" name="Content Placeholder 2">
            <a:extLst>
              <a:ext uri="{FF2B5EF4-FFF2-40B4-BE49-F238E27FC236}">
                <a16:creationId xmlns:a16="http://schemas.microsoft.com/office/drawing/2014/main" id="{97ABBB04-8EAB-29E3-75A5-3A45835FCD38}"/>
              </a:ext>
            </a:extLst>
          </p:cNvPr>
          <p:cNvGraphicFramePr>
            <a:graphicFrameLocks noGrp="1"/>
          </p:cNvGraphicFramePr>
          <p:nvPr>
            <p:ph idx="1"/>
            <p:extLst>
              <p:ext uri="{D42A27DB-BD31-4B8C-83A1-F6EECF244321}">
                <p14:modId xmlns:p14="http://schemas.microsoft.com/office/powerpoint/2010/main" val="288113370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80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1">
            <a:extLst>
              <a:ext uri="{FF2B5EF4-FFF2-40B4-BE49-F238E27FC236}">
                <a16:creationId xmlns:a16="http://schemas.microsoft.com/office/drawing/2014/main" id="{725B62AF-948F-87BD-DB91-87A770F83F84}"/>
              </a:ext>
            </a:extLst>
          </p:cNvPr>
          <p:cNvGraphicFramePr/>
          <p:nvPr>
            <p:extLst>
              <p:ext uri="{D42A27DB-BD31-4B8C-83A1-F6EECF244321}">
                <p14:modId xmlns:p14="http://schemas.microsoft.com/office/powerpoint/2010/main" val="2751481510"/>
              </p:ext>
            </p:extLst>
          </p:nvPr>
        </p:nvGraphicFramePr>
        <p:xfrm>
          <a:off x="344774" y="134910"/>
          <a:ext cx="11032762" cy="6430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418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267620-D0CE-EA0A-0775-1D0643D97871}"/>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CCFF29C8-58A0-CBCB-3FA8-EB3104A43638}"/>
              </a:ext>
            </a:extLst>
          </p:cNvPr>
          <p:cNvGraphicFramePr/>
          <p:nvPr>
            <p:extLst>
              <p:ext uri="{D42A27DB-BD31-4B8C-83A1-F6EECF244321}">
                <p14:modId xmlns:p14="http://schemas.microsoft.com/office/powerpoint/2010/main" val="23642942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D7BD322-2B78-2A85-65CB-FB7AB0B10BE4}"/>
              </a:ext>
            </a:extLst>
          </p:cNvPr>
          <p:cNvSpPr txBox="1"/>
          <p:nvPr/>
        </p:nvSpPr>
        <p:spPr>
          <a:xfrm>
            <a:off x="374754" y="569626"/>
            <a:ext cx="11182662" cy="523220"/>
          </a:xfrm>
          <a:prstGeom prst="rect">
            <a:avLst/>
          </a:prstGeom>
          <a:noFill/>
        </p:spPr>
        <p:txBody>
          <a:bodyPr wrap="square"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Key, often overlooked points that can be negotiated with the payer: </a:t>
            </a:r>
          </a:p>
        </p:txBody>
      </p:sp>
    </p:spTree>
    <p:extLst>
      <p:ext uri="{BB962C8B-B14F-4D97-AF65-F5344CB8AC3E}">
        <p14:creationId xmlns:p14="http://schemas.microsoft.com/office/powerpoint/2010/main" val="259243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3D43E7-2803-2C25-0E1A-8DFD91A8A4BD}"/>
              </a:ext>
            </a:extLst>
          </p:cNvPr>
          <p:cNvSpPr>
            <a:spLocks noGrp="1"/>
          </p:cNvSpPr>
          <p:nvPr>
            <p:ph type="title"/>
          </p:nvPr>
        </p:nvSpPr>
        <p:spPr>
          <a:xfrm>
            <a:off x="479394" y="1070800"/>
            <a:ext cx="3939688" cy="5583126"/>
          </a:xfrm>
        </p:spPr>
        <p:txBody>
          <a:bodyPr>
            <a:normAutofit/>
          </a:bodyPr>
          <a:lstStyle/>
          <a:p>
            <a:pPr algn="r"/>
            <a:r>
              <a:rPr lang="en-US" sz="5000">
                <a:latin typeface="Calibri" panose="020F0502020204030204" pitchFamily="34" charset="0"/>
                <a:ea typeface="Calibri" panose="020F0502020204030204" pitchFamily="34" charset="0"/>
                <a:cs typeface="Calibri" panose="020F0502020204030204" pitchFamily="34" charset="0"/>
              </a:rPr>
              <a:t>Deciding to decide: What are factors evaluated in a termination strategy and other possible strategies?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46699AE-8633-67EC-8BCE-92ED6CD57A62}"/>
              </a:ext>
            </a:extLst>
          </p:cNvPr>
          <p:cNvGraphicFramePr>
            <a:graphicFrameLocks noGrp="1"/>
          </p:cNvGraphicFramePr>
          <p:nvPr>
            <p:ph idx="1"/>
            <p:extLst>
              <p:ext uri="{D42A27DB-BD31-4B8C-83A1-F6EECF244321}">
                <p14:modId xmlns:p14="http://schemas.microsoft.com/office/powerpoint/2010/main" val="70934919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34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DE6D4C-0104-F621-9A3F-EF45E075D365}"/>
              </a:ext>
            </a:extLst>
          </p:cNvPr>
          <p:cNvSpPr>
            <a:spLocks noGrp="1"/>
          </p:cNvSpPr>
          <p:nvPr>
            <p:ph type="ctrTitle"/>
          </p:nvPr>
        </p:nvSpPr>
        <p:spPr>
          <a:xfrm>
            <a:off x="4162567" y="818984"/>
            <a:ext cx="6714699" cy="3178689"/>
          </a:xfrm>
        </p:spPr>
        <p:txBody>
          <a:bodyPr>
            <a:normAutofit/>
          </a:bodyPr>
          <a:lstStyle/>
          <a:p>
            <a:pPr algn="l"/>
            <a:r>
              <a:rPr lang="en-US" sz="4800" b="1" dirty="0">
                <a:solidFill>
                  <a:srgbClr val="FFFFFF"/>
                </a:solidFill>
                <a:latin typeface="Calibri" panose="020F0502020204030204" pitchFamily="34" charset="0"/>
                <a:ea typeface="Calibri" panose="020F0502020204030204" pitchFamily="34" charset="0"/>
                <a:cs typeface="Calibri" panose="020F0502020204030204" pitchFamily="34" charset="0"/>
              </a:rPr>
              <a:t>Strategies for Negotiating Payer Contracts</a:t>
            </a:r>
            <a:br>
              <a:rPr lang="en-US" sz="4800" b="1" dirty="0">
                <a:solidFill>
                  <a:srgbClr val="FFFFFF"/>
                </a:solidFill>
                <a:latin typeface="Calibri" panose="020F0502020204030204" pitchFamily="34" charset="0"/>
                <a:ea typeface="Calibri" panose="020F0502020204030204" pitchFamily="34" charset="0"/>
                <a:cs typeface="Calibri" panose="020F0502020204030204" pitchFamily="34" charset="0"/>
              </a:rPr>
            </a:br>
            <a:br>
              <a:rPr lang="en-US" sz="4800" b="1" dirty="0">
                <a:solidFill>
                  <a:srgbClr val="FFFFFF"/>
                </a:solidFill>
                <a:latin typeface="Calibri" panose="020F0502020204030204" pitchFamily="34" charset="0"/>
                <a:ea typeface="Calibri" panose="020F0502020204030204" pitchFamily="34" charset="0"/>
                <a:cs typeface="Calibri" panose="020F0502020204030204" pitchFamily="34" charset="0"/>
              </a:rPr>
            </a:br>
            <a:r>
              <a:rPr lang="en-US" sz="3200" b="1" dirty="0">
                <a:solidFill>
                  <a:srgbClr val="FFFFFF"/>
                </a:solidFill>
                <a:latin typeface="Calibri" panose="020F0502020204030204" pitchFamily="34" charset="0"/>
                <a:ea typeface="Calibri" panose="020F0502020204030204" pitchFamily="34" charset="0"/>
                <a:cs typeface="Calibri" panose="020F0502020204030204" pitchFamily="34" charset="0"/>
              </a:rPr>
              <a:t>Payer Contracting 101</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B97096E-8960-4E9C-1690-B4FF686C42D0}"/>
              </a:ext>
            </a:extLst>
          </p:cNvPr>
          <p:cNvSpPr>
            <a:spLocks noGrp="1"/>
          </p:cNvSpPr>
          <p:nvPr>
            <p:ph type="subTitle" idx="1"/>
          </p:nvPr>
        </p:nvSpPr>
        <p:spPr>
          <a:xfrm>
            <a:off x="4061857" y="4699647"/>
            <a:ext cx="7279433" cy="1339368"/>
          </a:xfrm>
        </p:spPr>
        <p:txBody>
          <a:bodyPr>
            <a:normAutofit fontScale="92500"/>
          </a:bodyPr>
          <a:lstStyle/>
          <a:p>
            <a:pPr algn="l"/>
            <a:endParaRPr lang="en-US" sz="32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gn="l"/>
            <a:r>
              <a:rPr lang="en-US" sz="3200" b="1" dirty="0">
                <a:solidFill>
                  <a:srgbClr val="FFFFFF"/>
                </a:solidFill>
                <a:latin typeface="Calibri" panose="020F0502020204030204" pitchFamily="34" charset="0"/>
                <a:ea typeface="Calibri" panose="020F0502020204030204" pitchFamily="34" charset="0"/>
                <a:cs typeface="Calibri" panose="020F0502020204030204" pitchFamily="34" charset="0"/>
              </a:rPr>
              <a:t>		Physician Practice Guidance 2024</a:t>
            </a:r>
          </a:p>
        </p:txBody>
      </p:sp>
    </p:spTree>
    <p:extLst>
      <p:ext uri="{BB962C8B-B14F-4D97-AF65-F5344CB8AC3E}">
        <p14:creationId xmlns:p14="http://schemas.microsoft.com/office/powerpoint/2010/main" val="2124021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2DE4B-2765-3846-0970-C01EAA440749}"/>
              </a:ext>
            </a:extLst>
          </p:cNvPr>
          <p:cNvSpPr>
            <a:spLocks noGrp="1"/>
          </p:cNvSpPr>
          <p:nvPr>
            <p:ph type="title"/>
          </p:nvPr>
        </p:nvSpPr>
        <p:spPr>
          <a:xfrm>
            <a:off x="761794" y="0"/>
            <a:ext cx="5334203" cy="2470243"/>
          </a:xfrm>
        </p:spPr>
        <p:txBody>
          <a:bodyPr anchor="ctr">
            <a:normAutofit/>
          </a:bodyPr>
          <a:lstStyle/>
          <a:p>
            <a:r>
              <a:rPr lang="en-US" sz="3700" dirty="0">
                <a:latin typeface="Calibri" panose="020F0502020204030204" pitchFamily="34" charset="0"/>
                <a:ea typeface="Calibri" panose="020F0502020204030204" pitchFamily="34" charset="0"/>
                <a:cs typeface="Calibri" panose="020F0502020204030204" pitchFamily="34" charset="0"/>
              </a:rPr>
              <a:t>When is it a good time to expand your service lines? </a:t>
            </a:r>
          </a:p>
        </p:txBody>
      </p:sp>
      <p:sp>
        <p:nvSpPr>
          <p:cNvPr id="3" name="Content Placeholder 2">
            <a:extLst>
              <a:ext uri="{FF2B5EF4-FFF2-40B4-BE49-F238E27FC236}">
                <a16:creationId xmlns:a16="http://schemas.microsoft.com/office/drawing/2014/main" id="{E59BC9D7-7216-2889-18DB-6D475CC539F0}"/>
              </a:ext>
            </a:extLst>
          </p:cNvPr>
          <p:cNvSpPr>
            <a:spLocks noGrp="1"/>
          </p:cNvSpPr>
          <p:nvPr>
            <p:ph idx="1"/>
          </p:nvPr>
        </p:nvSpPr>
        <p:spPr>
          <a:xfrm>
            <a:off x="761800" y="2470244"/>
            <a:ext cx="5334197" cy="3769835"/>
          </a:xfrm>
        </p:spPr>
        <p:txBody>
          <a:bodyPr anchor="ctr">
            <a:noAutofit/>
          </a:body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To evaluate whether a practice should expand its service lines focus on market analytics and financial feasibility factors:</a:t>
            </a:r>
          </a:p>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Gaps in the practice’s service offerings and unmet patient needs</a:t>
            </a:r>
          </a:p>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Identification of the most viable and valuable service lines</a:t>
            </a:r>
          </a:p>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The performance of current service lines</a:t>
            </a:r>
          </a:p>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The cost vs. expected gain in revenue associated with adding the new service line</a:t>
            </a:r>
          </a:p>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Changes in the market and other competitors’ market share</a:t>
            </a:r>
          </a:p>
        </p:txBody>
      </p:sp>
      <p:pic>
        <p:nvPicPr>
          <p:cNvPr id="7" name="Picture 6" descr="Magnifying glass showing decling performance">
            <a:extLst>
              <a:ext uri="{FF2B5EF4-FFF2-40B4-BE49-F238E27FC236}">
                <a16:creationId xmlns:a16="http://schemas.microsoft.com/office/drawing/2014/main" id="{BC79901E-088F-7340-5A63-D89F787FD9CA}"/>
              </a:ext>
            </a:extLst>
          </p:cNvPr>
          <p:cNvPicPr>
            <a:picLocks noChangeAspect="1"/>
          </p:cNvPicPr>
          <p:nvPr/>
        </p:nvPicPr>
        <p:blipFill>
          <a:blip r:embed="rId2"/>
          <a:srcRect l="8800" r="39364" b="-1"/>
          <a:stretch/>
        </p:blipFill>
        <p:spPr>
          <a:xfrm>
            <a:off x="6857796" y="0"/>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05101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613FF-587D-A545-BFFD-B17D767F2A40}"/>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Follow up after Contract is in Place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AF9A48C-55A2-D2C8-A671-9EC38AD4BD0E}"/>
              </a:ext>
            </a:extLst>
          </p:cNvPr>
          <p:cNvSpPr>
            <a:spLocks noGrp="1"/>
          </p:cNvSpPr>
          <p:nvPr>
            <p:ph idx="1"/>
          </p:nvPr>
        </p:nvSpPr>
        <p:spPr>
          <a:xfrm>
            <a:off x="6297233" y="518400"/>
            <a:ext cx="4771607" cy="5837949"/>
          </a:xfrm>
        </p:spPr>
        <p:txBody>
          <a:bodyPr anchor="ctr">
            <a:normAutofit/>
          </a:bodyPr>
          <a:lstStyle/>
          <a:p>
            <a:pPr marL="0" indent="0">
              <a:buNone/>
            </a:pPr>
            <a:r>
              <a:rPr lang="en-US" sz="20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Are your claims paying at the contracted rate?</a:t>
            </a:r>
          </a:p>
          <a:p>
            <a:pPr marL="457200" lvl="1" indent="0">
              <a:buNone/>
            </a:pPr>
            <a:endParaRPr lang="en-US" sz="2000" dirty="0">
              <a:solidFill>
                <a:schemeClr val="tx1">
                  <a:alpha val="80000"/>
                </a:schemeClr>
              </a:solidFill>
            </a:endParaRPr>
          </a:p>
          <a:p>
            <a:pPr marL="457200" lvl="1" indent="0">
              <a:buNone/>
            </a:pPr>
            <a:r>
              <a:rPr lang="en-US" sz="20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After a new contract is implemented and in effect, do a judgmental audit of a sample of claims to determine whether they are being paid at the newly negotiated contract rate.</a:t>
            </a:r>
          </a:p>
          <a:p>
            <a:pPr marL="457200" lvl="1" indent="0">
              <a:buNone/>
            </a:pPr>
            <a:endParaRPr lang="en-US" sz="20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sz="200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Spot check them several times after the new contract is effective so that you can timely demand any identified underpayments. By identifying underpayments, the practice avoids lost revenue.</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665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C9D2A7-2B5E-78F6-060B-D8A634D51164}"/>
              </a:ext>
            </a:extLst>
          </p:cNvPr>
          <p:cNvSpPr>
            <a:spLocks noGrp="1"/>
          </p:cNvSpPr>
          <p:nvPr>
            <p:ph type="title"/>
          </p:nvPr>
        </p:nvSpPr>
        <p:spPr>
          <a:xfrm>
            <a:off x="761803" y="350196"/>
            <a:ext cx="4646904" cy="1624520"/>
          </a:xfrm>
        </p:spPr>
        <p:txBody>
          <a:bodyPr anchor="ctr">
            <a:norm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Contracting calendar</a:t>
            </a:r>
          </a:p>
        </p:txBody>
      </p:sp>
      <p:sp>
        <p:nvSpPr>
          <p:cNvPr id="3" name="Content Placeholder 2">
            <a:extLst>
              <a:ext uri="{FF2B5EF4-FFF2-40B4-BE49-F238E27FC236}">
                <a16:creationId xmlns:a16="http://schemas.microsoft.com/office/drawing/2014/main" id="{E3352A2F-9E8A-8A79-06C1-5F73103B4130}"/>
              </a:ext>
            </a:extLst>
          </p:cNvPr>
          <p:cNvSpPr>
            <a:spLocks noGrp="1"/>
          </p:cNvSpPr>
          <p:nvPr>
            <p:ph idx="1"/>
          </p:nvPr>
        </p:nvSpPr>
        <p:spPr>
          <a:xfrm>
            <a:off x="761802" y="2743200"/>
            <a:ext cx="4646905" cy="3613149"/>
          </a:xfrm>
        </p:spPr>
        <p:txBody>
          <a:bodyPr anchor="ct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Once you have negotiated a rate put it in a spreadsheet</a:t>
            </a:r>
          </a:p>
          <a:p>
            <a:r>
              <a:rPr lang="en-US" sz="2400" dirty="0">
                <a:latin typeface="Calibri" panose="020F0502020204030204" pitchFamily="34" charset="0"/>
                <a:ea typeface="Calibri" panose="020F0502020204030204" pitchFamily="34" charset="0"/>
                <a:cs typeface="Calibri" panose="020F0502020204030204" pitchFamily="34" charset="0"/>
              </a:rPr>
              <a:t>Outline the start and termination date</a:t>
            </a:r>
          </a:p>
          <a:p>
            <a:r>
              <a:rPr lang="en-US" sz="2400" dirty="0">
                <a:latin typeface="Calibri" panose="020F0502020204030204" pitchFamily="34" charset="0"/>
                <a:ea typeface="Calibri" panose="020F0502020204030204" pitchFamily="34" charset="0"/>
                <a:cs typeface="Calibri" panose="020F0502020204030204" pitchFamily="34" charset="0"/>
              </a:rPr>
              <a:t>Keep track of the dates new ICD 10 and CPT codes will be updated, look for changes in reimbursement value of those codes</a:t>
            </a:r>
          </a:p>
        </p:txBody>
      </p:sp>
      <p:pic>
        <p:nvPicPr>
          <p:cNvPr id="5" name="Picture 4" descr="A page in a planner">
            <a:extLst>
              <a:ext uri="{FF2B5EF4-FFF2-40B4-BE49-F238E27FC236}">
                <a16:creationId xmlns:a16="http://schemas.microsoft.com/office/drawing/2014/main" id="{A996DAB8-A078-8CB2-774B-7A6FDB46C66C}"/>
              </a:ext>
            </a:extLst>
          </p:cNvPr>
          <p:cNvPicPr>
            <a:picLocks noChangeAspect="1"/>
          </p:cNvPicPr>
          <p:nvPr/>
        </p:nvPicPr>
        <p:blipFill>
          <a:blip r:embed="rId2"/>
          <a:srcRect l="13878" r="26721" b="-2"/>
          <a:stretch/>
        </p:blipFill>
        <p:spPr>
          <a:xfrm>
            <a:off x="6096000" y="1"/>
            <a:ext cx="6102825" cy="6858000"/>
          </a:xfrm>
          <a:prstGeom prst="rect">
            <a:avLst/>
          </a:prstGeom>
        </p:spPr>
      </p:pic>
    </p:spTree>
    <p:extLst>
      <p:ext uri="{BB962C8B-B14F-4D97-AF65-F5344CB8AC3E}">
        <p14:creationId xmlns:p14="http://schemas.microsoft.com/office/powerpoint/2010/main" val="3425918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B6FF-6B3F-8AB2-9136-F4376250F65D}"/>
              </a:ext>
            </a:extLst>
          </p:cNvPr>
          <p:cNvSpPr>
            <a:spLocks noGrp="1"/>
          </p:cNvSpPr>
          <p:nvPr>
            <p:ph type="title"/>
          </p:nvPr>
        </p:nvSpPr>
        <p:spPr>
          <a:xfrm>
            <a:off x="761803" y="350196"/>
            <a:ext cx="4646904" cy="1624520"/>
          </a:xfrm>
        </p:spPr>
        <p:txBody>
          <a:bodyPr anchor="ctr">
            <a:norm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A Successful Negotiation</a:t>
            </a:r>
          </a:p>
        </p:txBody>
      </p:sp>
      <p:sp>
        <p:nvSpPr>
          <p:cNvPr id="3" name="Content Placeholder 2">
            <a:extLst>
              <a:ext uri="{FF2B5EF4-FFF2-40B4-BE49-F238E27FC236}">
                <a16:creationId xmlns:a16="http://schemas.microsoft.com/office/drawing/2014/main" id="{BC838C47-C4C0-F71F-5CA7-9407462B56B7}"/>
              </a:ext>
            </a:extLst>
          </p:cNvPr>
          <p:cNvSpPr>
            <a:spLocks noGrp="1"/>
          </p:cNvSpPr>
          <p:nvPr>
            <p:ph idx="1"/>
          </p:nvPr>
        </p:nvSpPr>
        <p:spPr>
          <a:xfrm>
            <a:off x="521959" y="2636195"/>
            <a:ext cx="4646905" cy="3613149"/>
          </a:xfrm>
        </p:spPr>
        <p:txBody>
          <a:bodyPr anchor="ctr">
            <a:noAutofit/>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Revenue Impact</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Inclusion in Preferred Networks</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Better defined terms and increasing favorable terms affecting practice operations</a:t>
            </a:r>
          </a:p>
        </p:txBody>
      </p:sp>
      <p:pic>
        <p:nvPicPr>
          <p:cNvPr id="5" name="Picture 4" descr="Angled shot of pen on a graph">
            <a:extLst>
              <a:ext uri="{FF2B5EF4-FFF2-40B4-BE49-F238E27FC236}">
                <a16:creationId xmlns:a16="http://schemas.microsoft.com/office/drawing/2014/main" id="{4874207E-B058-3355-35F1-072FC973029D}"/>
              </a:ext>
            </a:extLst>
          </p:cNvPr>
          <p:cNvPicPr>
            <a:picLocks noChangeAspect="1"/>
          </p:cNvPicPr>
          <p:nvPr/>
        </p:nvPicPr>
        <p:blipFill>
          <a:blip r:embed="rId2"/>
          <a:srcRect l="1567" r="39032" b="-2"/>
          <a:stretch/>
        </p:blipFill>
        <p:spPr>
          <a:xfrm>
            <a:off x="6096000" y="1"/>
            <a:ext cx="6102825" cy="6858000"/>
          </a:xfrm>
          <a:prstGeom prst="rect">
            <a:avLst/>
          </a:prstGeom>
        </p:spPr>
      </p:pic>
    </p:spTree>
    <p:extLst>
      <p:ext uri="{BB962C8B-B14F-4D97-AF65-F5344CB8AC3E}">
        <p14:creationId xmlns:p14="http://schemas.microsoft.com/office/powerpoint/2010/main" val="407033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5DBFA5-D448-F8FE-5D8D-F9F2B5F35B2C}"/>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3200" dirty="0"/>
              <a:t>“I never lose; I either win or I learn.”</a:t>
            </a:r>
          </a:p>
          <a:p>
            <a:pPr indent="-228600">
              <a:lnSpc>
                <a:spcPct val="90000"/>
              </a:lnSpc>
              <a:spcAft>
                <a:spcPts val="600"/>
              </a:spcAft>
              <a:buFont typeface="Arial" panose="020B0604020202020204" pitchFamily="34" charset="0"/>
              <a:buChar char="•"/>
            </a:pPr>
            <a:endParaRPr lang="en-US" sz="3200" dirty="0"/>
          </a:p>
          <a:p>
            <a:pPr>
              <a:lnSpc>
                <a:spcPct val="90000"/>
              </a:lnSpc>
              <a:spcAft>
                <a:spcPts val="600"/>
              </a:spcAft>
            </a:pPr>
            <a:r>
              <a:rPr lang="en-US" sz="3200" dirty="0"/>
              <a:t>Nelson Mandela</a:t>
            </a:r>
          </a:p>
          <a:p>
            <a:pPr indent="-228600">
              <a:lnSpc>
                <a:spcPct val="90000"/>
              </a:lnSpc>
              <a:spcAft>
                <a:spcPts val="600"/>
              </a:spcAft>
              <a:buFont typeface="Arial" panose="020B0604020202020204" pitchFamily="34" charset="0"/>
              <a:buChar char="•"/>
            </a:pPr>
            <a:endParaRPr lang="en-US" sz="2200" dirty="0"/>
          </a:p>
        </p:txBody>
      </p:sp>
      <p:pic>
        <p:nvPicPr>
          <p:cNvPr id="7" name="Picture 6" descr="A close-up of a person smiling">
            <a:extLst>
              <a:ext uri="{FF2B5EF4-FFF2-40B4-BE49-F238E27FC236}">
                <a16:creationId xmlns:a16="http://schemas.microsoft.com/office/drawing/2014/main" id="{66548DCF-497F-74B4-C51F-704D5F6F26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415" r="201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057CEEF1-1E3A-930D-BD29-66869DD1BFA4}"/>
              </a:ext>
            </a:extLst>
          </p:cNvPr>
          <p:cNvSpPr txBox="1"/>
          <p:nvPr/>
        </p:nvSpPr>
        <p:spPr>
          <a:xfrm>
            <a:off x="9602830" y="6657945"/>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istoria-biografia.com/nelson-mandel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7503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1887-D48E-2E0B-EBD5-264F63EC0C2A}"/>
              </a:ext>
            </a:extLst>
          </p:cNvPr>
          <p:cNvSpPr>
            <a:spLocks noGrp="1"/>
          </p:cNvSpPr>
          <p:nvPr>
            <p:ph type="title"/>
          </p:nvPr>
        </p:nvSpPr>
        <p:spPr/>
        <p:txBody>
          <a:bodyPr/>
          <a:lstStyle/>
          <a:p>
            <a:r>
              <a:rPr lang="en-US" dirty="0"/>
              <a:t>Reach out for help!</a:t>
            </a:r>
          </a:p>
        </p:txBody>
      </p:sp>
      <p:sp>
        <p:nvSpPr>
          <p:cNvPr id="3" name="Content Placeholder 2">
            <a:extLst>
              <a:ext uri="{FF2B5EF4-FFF2-40B4-BE49-F238E27FC236}">
                <a16:creationId xmlns:a16="http://schemas.microsoft.com/office/drawing/2014/main" id="{C11B77EA-0B11-95DF-CCE6-1FBC204E64CC}"/>
              </a:ext>
            </a:extLst>
          </p:cNvPr>
          <p:cNvSpPr>
            <a:spLocks noGrp="1"/>
          </p:cNvSpPr>
          <p:nvPr>
            <p:ph idx="1"/>
          </p:nvPr>
        </p:nvSpPr>
        <p:spPr/>
        <p:txBody>
          <a:bodyPr/>
          <a:lstStyle/>
          <a:p>
            <a:pPr marL="0" indent="0">
              <a:buNone/>
            </a:pPr>
            <a:r>
              <a:rPr lang="en-US" dirty="0"/>
              <a:t>Need help with your contracts, RCM or billing compliance?</a:t>
            </a:r>
          </a:p>
          <a:p>
            <a:endParaRPr lang="en-US" dirty="0"/>
          </a:p>
          <a:p>
            <a:pPr marL="0" indent="0">
              <a:buNone/>
            </a:pPr>
            <a:r>
              <a:rPr lang="en-US" dirty="0"/>
              <a:t>Contact me for help:</a:t>
            </a:r>
          </a:p>
          <a:p>
            <a:pPr marL="0" indent="0">
              <a:buNone/>
            </a:pPr>
            <a:r>
              <a:rPr lang="en-US" dirty="0"/>
              <a:t>	Sabrina Skeldon, owner</a:t>
            </a:r>
          </a:p>
          <a:p>
            <a:pPr marL="0" indent="0">
              <a:buNone/>
            </a:pPr>
            <a:r>
              <a:rPr lang="en-US" dirty="0"/>
              <a:t>	Physician Practice Guidance</a:t>
            </a:r>
          </a:p>
          <a:p>
            <a:pPr marL="0" indent="0">
              <a:buNone/>
            </a:pPr>
            <a:r>
              <a:rPr lang="en-US" dirty="0"/>
              <a:t>	</a:t>
            </a:r>
            <a:r>
              <a:rPr lang="en-US" dirty="0">
                <a:hlinkClick r:id="rId2"/>
              </a:rPr>
              <a:t>skeldonsabrina@gmail.com</a:t>
            </a:r>
            <a:r>
              <a:rPr lang="en-US" dirty="0"/>
              <a:t> and 	info@physicianpracticeguidance.net</a:t>
            </a:r>
          </a:p>
          <a:p>
            <a:pPr marL="0" indent="0">
              <a:buNone/>
            </a:pPr>
            <a:r>
              <a:rPr lang="en-US" dirty="0"/>
              <a:t>	</a:t>
            </a:r>
          </a:p>
        </p:txBody>
      </p:sp>
    </p:spTree>
    <p:extLst>
      <p:ext uri="{BB962C8B-B14F-4D97-AF65-F5344CB8AC3E}">
        <p14:creationId xmlns:p14="http://schemas.microsoft.com/office/powerpoint/2010/main" val="283862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15789-276C-E1AA-E54E-5DF70180BFBA}"/>
              </a:ext>
            </a:extLst>
          </p:cNvPr>
          <p:cNvSpPr txBox="1"/>
          <p:nvPr/>
        </p:nvSpPr>
        <p:spPr>
          <a:xfrm>
            <a:off x="509666" y="539646"/>
            <a:ext cx="11212642" cy="4578176"/>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Notice</a:t>
            </a:r>
          </a:p>
          <a:p>
            <a:endParaRPr lang="en-US" dirty="0"/>
          </a:p>
          <a:p>
            <a:endParaRPr lang="en-US" dirty="0"/>
          </a:p>
          <a:p>
            <a:pPr marL="4763" lvl="0" indent="-4763" algn="just" rtl="0">
              <a:lnSpc>
                <a:spcPct val="90000"/>
              </a:lnSpc>
              <a:spcBef>
                <a:spcPts val="0"/>
              </a:spcBef>
              <a:spcAft>
                <a:spcPts val="0"/>
              </a:spcAft>
              <a:buClr>
                <a:schemeClr val="dk1"/>
              </a:buClr>
              <a:buSzPts val="2200"/>
              <a:buFont typeface="Arial Narrow"/>
              <a:buNone/>
            </a:pPr>
            <a:r>
              <a:rPr lang="en-US" sz="2400" b="0" dirty="0">
                <a:latin typeface="Calibri" panose="020F0502020204030204" pitchFamily="34" charset="0"/>
                <a:ea typeface="Calibri" panose="020F0502020204030204" pitchFamily="34" charset="0"/>
                <a:cs typeface="Calibri" panose="020F0502020204030204" pitchFamily="34" charset="0"/>
              </a:rPr>
              <a:t>Physician Practice Guidance provides this information with the express understanding that (1) no attorney-client relationship exists, (2) it is not engaged in providing legal advice, and (3) the information is of a general character. </a:t>
            </a:r>
            <a:r>
              <a:rPr lang="en-US" sz="2400" b="0" u="sng" dirty="0">
                <a:latin typeface="Calibri" panose="020F0502020204030204" pitchFamily="34" charset="0"/>
                <a:ea typeface="Calibri" panose="020F0502020204030204" pitchFamily="34" charset="0"/>
                <a:cs typeface="Calibri" panose="020F0502020204030204" pitchFamily="34" charset="0"/>
              </a:rPr>
              <a:t>This is not a substitute for the advice of an attorney.</a:t>
            </a:r>
            <a:r>
              <a:rPr lang="en-US" sz="2400" b="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4763" lvl="0" indent="-4763" algn="just" rtl="0">
              <a:lnSpc>
                <a:spcPct val="90000"/>
              </a:lnSpc>
              <a:spcBef>
                <a:spcPts val="900"/>
              </a:spcBef>
              <a:spcAft>
                <a:spcPts val="0"/>
              </a:spcAft>
              <a:buClr>
                <a:schemeClr val="dk1"/>
              </a:buClr>
              <a:buSzPts val="2200"/>
              <a:buFont typeface="Arial Narrow"/>
              <a:buNone/>
            </a:pPr>
            <a:r>
              <a:rPr lang="en-US" sz="2400" b="0" dirty="0">
                <a:latin typeface="Calibri" panose="020F0502020204030204" pitchFamily="34" charset="0"/>
                <a:ea typeface="Calibri" panose="020F0502020204030204" pitchFamily="34" charset="0"/>
                <a:cs typeface="Calibri" panose="020F0502020204030204" pitchFamily="34" charset="0"/>
              </a:rPr>
              <a:t>While every effort is made to ensure that content is complete, accurate and timely, Physician Practice Guidance cannot guarantee the accuracy and totality of the information contained in this presentation and assumes no legal responsibility for loss or damages resulting from the use of this content. You should not rely on this information when dealing with personal legal matters; rather legal advice from retained legal counsel should be sought.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21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1092200" y="-33375"/>
            <a:ext cx="10604500" cy="8858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US" b="1" dirty="0">
                <a:latin typeface="Calibri" panose="020F0502020204030204" pitchFamily="34" charset="0"/>
                <a:ea typeface="Calibri" panose="020F0502020204030204" pitchFamily="34" charset="0"/>
                <a:cs typeface="Calibri" panose="020F0502020204030204" pitchFamily="34" charset="0"/>
              </a:rPr>
              <a:t>Speaker </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82" name="Google Shape;82;p3"/>
          <p:cNvSpPr txBox="1">
            <a:spLocks noGrp="1" noRot="1" noMove="1" noResize="1" noEditPoints="1" noAdjustHandles="1" noChangeArrowheads="1" noChangeShapeType="1"/>
          </p:cNvSpPr>
          <p:nvPr>
            <p:ph type="body" idx="1"/>
          </p:nvPr>
        </p:nvSpPr>
        <p:spPr>
          <a:xfrm>
            <a:off x="190500" y="1238250"/>
            <a:ext cx="6963900" cy="4767300"/>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Wingdings" panose="05000000000000000000" pitchFamily="2" charset="2"/>
              <a:buChar char="§"/>
            </a:pPr>
            <a:r>
              <a:rPr lang="en-US" b="0" dirty="0">
                <a:latin typeface="Calibri" panose="020F0502020204030204" pitchFamily="34" charset="0"/>
                <a:ea typeface="Calibri" panose="020F0502020204030204" pitchFamily="34" charset="0"/>
                <a:cs typeface="Calibri" panose="020F0502020204030204" pitchFamily="34" charset="0"/>
              </a:rPr>
              <a:t>Sabrina Skeldon has 21 years of experience in the healthcare industry. </a:t>
            </a:r>
          </a:p>
          <a:p>
            <a:pPr marL="0" indent="0">
              <a:spcBef>
                <a:spcPts val="0"/>
              </a:spcBef>
            </a:pPr>
            <a:endParaRPr lang="en-US" b="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She is a licensed healthcare attorney, and is certified as a CPC, CRC, CPMA, CIA and is a certified healthcare professional. </a:t>
            </a:r>
          </a:p>
          <a:p>
            <a:pPr marL="0" indent="0">
              <a:spcBef>
                <a:spcPts val="0"/>
              </a:spcBef>
              <a:buNone/>
            </a:pPr>
            <a:endParaRPr lang="en-US" b="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Currently, she provides revenue cycle,  medical auditing and contract negotiation  services to providers through her company, Physician Practice Guidance.</a:t>
            </a:r>
          </a:p>
          <a:p>
            <a:pPr marL="0" lvl="0" indent="0" algn="l" rtl="0">
              <a:lnSpc>
                <a:spcPct val="90000"/>
              </a:lnSpc>
              <a:spcBef>
                <a:spcPts val="0"/>
              </a:spcBef>
              <a:spcAft>
                <a:spcPts val="0"/>
              </a:spcAft>
              <a:buNone/>
            </a:pPr>
            <a:endParaRPr lang="en-US" sz="2600" b="0" dirty="0"/>
          </a:p>
        </p:txBody>
      </p:sp>
      <p:pic>
        <p:nvPicPr>
          <p:cNvPr id="83" name="Google Shape;83;p3"/>
          <p:cNvPicPr preferRelativeResize="0"/>
          <p:nvPr/>
        </p:nvPicPr>
        <p:blipFill>
          <a:blip r:embed="rId3">
            <a:alphaModFix/>
          </a:blip>
          <a:stretch>
            <a:fillRect/>
          </a:stretch>
        </p:blipFill>
        <p:spPr>
          <a:xfrm>
            <a:off x="7848571" y="1244112"/>
            <a:ext cx="3573426" cy="4369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41BA-F43D-6408-9D63-069B48A14F7F}"/>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Agenda</a:t>
            </a:r>
          </a:p>
        </p:txBody>
      </p:sp>
      <p:sp>
        <p:nvSpPr>
          <p:cNvPr id="3" name="Content Placeholder 2">
            <a:extLst>
              <a:ext uri="{FF2B5EF4-FFF2-40B4-BE49-F238E27FC236}">
                <a16:creationId xmlns:a16="http://schemas.microsoft.com/office/drawing/2014/main" id="{DA28D114-DAEF-1589-8E4F-78161E874E48}"/>
              </a:ext>
            </a:extLst>
          </p:cNvPr>
          <p:cNvSpPr>
            <a:spLocks noGrp="1"/>
          </p:cNvSpPr>
          <p:nvPr>
            <p:ph idx="1"/>
          </p:nvPr>
        </p:nvSpPr>
        <p:spPr/>
        <p:txBody>
          <a:bodyPr/>
          <a:lstStyle/>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The Significance of Payer Contracts</a:t>
            </a:r>
          </a:p>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Preparation for the Negotiation</a:t>
            </a:r>
          </a:p>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Effective Negotiating Strategies-How to Get to Yes</a:t>
            </a:r>
          </a:p>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Deciding to Decide—What factors guide a contract termination analysis</a:t>
            </a:r>
          </a:p>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Measuring Success</a:t>
            </a:r>
          </a:p>
          <a:p>
            <a:endParaRPr lang="en-US" dirty="0"/>
          </a:p>
        </p:txBody>
      </p:sp>
    </p:spTree>
    <p:extLst>
      <p:ext uri="{BB962C8B-B14F-4D97-AF65-F5344CB8AC3E}">
        <p14:creationId xmlns:p14="http://schemas.microsoft.com/office/powerpoint/2010/main" val="171052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FE98F-5309-BD7E-655A-1DFA4DA72530}"/>
              </a:ext>
            </a:extLst>
          </p:cNvPr>
          <p:cNvSpPr>
            <a:spLocks noGrp="1"/>
          </p:cNvSpPr>
          <p:nvPr>
            <p:ph type="title"/>
          </p:nvPr>
        </p:nvSpPr>
        <p:spPr>
          <a:xfrm>
            <a:off x="761803" y="350196"/>
            <a:ext cx="4646904" cy="1624520"/>
          </a:xfrm>
        </p:spPr>
        <p:txBody>
          <a:bodyPr anchor="ct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The Significance of Payer Contracts</a:t>
            </a:r>
          </a:p>
        </p:txBody>
      </p:sp>
      <p:sp>
        <p:nvSpPr>
          <p:cNvPr id="3" name="Content Placeholder 2">
            <a:extLst>
              <a:ext uri="{FF2B5EF4-FFF2-40B4-BE49-F238E27FC236}">
                <a16:creationId xmlns:a16="http://schemas.microsoft.com/office/drawing/2014/main" id="{CF71F4EF-3A61-A27F-E830-21AE491F6A38}"/>
              </a:ext>
            </a:extLst>
          </p:cNvPr>
          <p:cNvSpPr>
            <a:spLocks noGrp="1"/>
          </p:cNvSpPr>
          <p:nvPr>
            <p:ph idx="1"/>
          </p:nvPr>
        </p:nvSpPr>
        <p:spPr>
          <a:xfrm>
            <a:off x="761802" y="2743200"/>
            <a:ext cx="4646905" cy="3613149"/>
          </a:xfrm>
        </p:spPr>
        <p:txBody>
          <a:bodyPr anchor="ctr">
            <a:noAutofit/>
          </a:bodyPr>
          <a:lstStyle/>
          <a:p>
            <a:pPr marL="0" indent="0">
              <a:buNone/>
            </a:pPr>
            <a:r>
              <a:rPr lang="en-US"/>
              <a:t>Financial Considerations</a:t>
            </a:r>
          </a:p>
          <a:p>
            <a:pPr marL="0" indent="0">
              <a:buNone/>
            </a:pPr>
            <a:r>
              <a:rPr lang="en-US"/>
              <a:t>Network Participation</a:t>
            </a:r>
          </a:p>
          <a:p>
            <a:pPr marL="0" indent="0">
              <a:buNone/>
            </a:pPr>
            <a:r>
              <a:rPr lang="en-US"/>
              <a:t>Quality Metrics/Performance Standards</a:t>
            </a:r>
          </a:p>
          <a:p>
            <a:pPr marL="0" indent="0">
              <a:buNone/>
            </a:pPr>
            <a:r>
              <a:rPr lang="en-US"/>
              <a:t>Coding/Billing Practices</a:t>
            </a:r>
          </a:p>
          <a:p>
            <a:pPr marL="0" indent="0">
              <a:buNone/>
            </a:pPr>
            <a:r>
              <a:rPr lang="en-US"/>
              <a:t>Authorization/Utilization Management</a:t>
            </a:r>
          </a:p>
          <a:p>
            <a:pPr marL="0" indent="0">
              <a:buNone/>
            </a:pPr>
            <a:r>
              <a:rPr lang="en-US"/>
              <a:t>Contract Duration and Terms</a:t>
            </a:r>
            <a:endParaRPr lang="en-US" dirty="0"/>
          </a:p>
        </p:txBody>
      </p:sp>
      <p:pic>
        <p:nvPicPr>
          <p:cNvPr id="5" name="Picture 4" descr="Calculator on a notebook">
            <a:extLst>
              <a:ext uri="{FF2B5EF4-FFF2-40B4-BE49-F238E27FC236}">
                <a16:creationId xmlns:a16="http://schemas.microsoft.com/office/drawing/2014/main" id="{01C7899E-8DB6-F7B0-D97F-07C38629C5A1}"/>
              </a:ext>
            </a:extLst>
          </p:cNvPr>
          <p:cNvPicPr>
            <a:picLocks noChangeAspect="1"/>
          </p:cNvPicPr>
          <p:nvPr/>
        </p:nvPicPr>
        <p:blipFill>
          <a:blip r:embed="rId2"/>
          <a:srcRect l="23276" r="17323" b="-2"/>
          <a:stretch/>
        </p:blipFill>
        <p:spPr>
          <a:xfrm>
            <a:off x="6096000" y="1"/>
            <a:ext cx="6102825" cy="6858000"/>
          </a:xfrm>
          <a:prstGeom prst="rect">
            <a:avLst/>
          </a:prstGeom>
        </p:spPr>
      </p:pic>
    </p:spTree>
    <p:extLst>
      <p:ext uri="{BB962C8B-B14F-4D97-AF65-F5344CB8AC3E}">
        <p14:creationId xmlns:p14="http://schemas.microsoft.com/office/powerpoint/2010/main" val="414282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CBDFD35-21B1-CB7F-4EF8-D76ED007EB17}"/>
              </a:ext>
            </a:extLst>
          </p:cNvPr>
          <p:cNvSpPr>
            <a:spLocks noGrp="1"/>
          </p:cNvSpPr>
          <p:nvPr>
            <p:ph type="title"/>
          </p:nvPr>
        </p:nvSpPr>
        <p:spPr>
          <a:xfrm>
            <a:off x="479394" y="1070800"/>
            <a:ext cx="3939688" cy="5583126"/>
          </a:xfrm>
        </p:spPr>
        <p:txBody>
          <a:bodyPr>
            <a:normAutofit/>
          </a:bodyPr>
          <a:lstStyle/>
          <a:p>
            <a:pPr algn="r"/>
            <a:r>
              <a:rPr lang="en-US" sz="5000" b="1" dirty="0"/>
              <a:t>Contract Analysis Geared toward determining whether the contract is profitable </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A03A6AD-0724-C0C5-0D33-6E27756EFDF8}"/>
              </a:ext>
            </a:extLst>
          </p:cNvPr>
          <p:cNvGraphicFramePr>
            <a:graphicFrameLocks noGrp="1"/>
          </p:cNvGraphicFramePr>
          <p:nvPr>
            <p:ph idx="1"/>
            <p:extLst>
              <p:ext uri="{D42A27DB-BD31-4B8C-83A1-F6EECF244321}">
                <p14:modId xmlns:p14="http://schemas.microsoft.com/office/powerpoint/2010/main" val="264583781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83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AEFBA4-BC7C-E7E0-8B07-287F3E7397F8}"/>
              </a:ext>
            </a:extLst>
          </p:cNvPr>
          <p:cNvSpPr txBox="1"/>
          <p:nvPr/>
        </p:nvSpPr>
        <p:spPr>
          <a:xfrm>
            <a:off x="1738858" y="1828799"/>
            <a:ext cx="9953469" cy="3724096"/>
          </a:xfrm>
          <a:prstGeom prst="rect">
            <a:avLst/>
          </a:prstGeom>
          <a:noFill/>
        </p:spPr>
        <p:txBody>
          <a:bodyPr wrap="square" rtlCol="0">
            <a:spAutoFit/>
          </a:bodyPr>
          <a:lstStyle/>
          <a:p>
            <a:r>
              <a:rPr lang="en-US" dirty="0"/>
              <a:t>		</a:t>
            </a:r>
            <a:r>
              <a:rPr lang="en-US" sz="4000" b="1" dirty="0"/>
              <a:t>IT ALWAYS </a:t>
            </a:r>
          </a:p>
          <a:p>
            <a:r>
              <a:rPr lang="en-US" sz="4000" b="1" dirty="0"/>
              <a:t>		SEEMS </a:t>
            </a:r>
          </a:p>
          <a:p>
            <a:r>
              <a:rPr lang="en-US" sz="4000" b="1" dirty="0"/>
              <a:t>		IMPOSSIBLE</a:t>
            </a:r>
          </a:p>
          <a:p>
            <a:r>
              <a:rPr lang="en-US" sz="4000" b="1" dirty="0"/>
              <a:t>		UNTIL IT’S DONE.</a:t>
            </a:r>
          </a:p>
          <a:p>
            <a:endParaRPr lang="en-US" b="1" dirty="0"/>
          </a:p>
          <a:p>
            <a:endParaRPr lang="en-US" b="1" dirty="0"/>
          </a:p>
          <a:p>
            <a:r>
              <a:rPr lang="en-US" b="1" dirty="0"/>
              <a:t>			</a:t>
            </a:r>
            <a:r>
              <a:rPr lang="en-US" sz="4000" b="1" dirty="0"/>
              <a:t>NELSON MANDELA</a:t>
            </a:r>
          </a:p>
        </p:txBody>
      </p:sp>
    </p:spTree>
    <p:extLst>
      <p:ext uri="{BB962C8B-B14F-4D97-AF65-F5344CB8AC3E}">
        <p14:creationId xmlns:p14="http://schemas.microsoft.com/office/powerpoint/2010/main" val="413758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TextBox 1">
            <a:extLst>
              <a:ext uri="{FF2B5EF4-FFF2-40B4-BE49-F238E27FC236}">
                <a16:creationId xmlns:a16="http://schemas.microsoft.com/office/drawing/2014/main" id="{CD3BE3B3-E269-DCA2-CB82-34A868EADE22}"/>
              </a:ext>
            </a:extLst>
          </p:cNvPr>
          <p:cNvGraphicFramePr/>
          <p:nvPr>
            <p:extLst>
              <p:ext uri="{D42A27DB-BD31-4B8C-83A1-F6EECF244321}">
                <p14:modId xmlns:p14="http://schemas.microsoft.com/office/powerpoint/2010/main" val="344231456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149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469</TotalTime>
  <Words>1253</Words>
  <Application>Microsoft Office PowerPoint</Application>
  <PresentationFormat>Widescreen</PresentationFormat>
  <Paragraphs>153</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Arial Narrow</vt:lpstr>
      <vt:lpstr>Calibri</vt:lpstr>
      <vt:lpstr>Wingdings</vt:lpstr>
      <vt:lpstr>Office Theme</vt:lpstr>
      <vt:lpstr>Strategies for Negotiating Payer Contracts  Payer Contracting 101</vt:lpstr>
      <vt:lpstr>Strategies for Negotiating Payer Contracts  Payer Contracting 101</vt:lpstr>
      <vt:lpstr>PowerPoint Presentation</vt:lpstr>
      <vt:lpstr>Speaker </vt:lpstr>
      <vt:lpstr>Agenda</vt:lpstr>
      <vt:lpstr>The Significance of Payer Contracts</vt:lpstr>
      <vt:lpstr>Contract Analysis Geared toward determining whether the contract is profitable </vt:lpstr>
      <vt:lpstr>PowerPoint Presentation</vt:lpstr>
      <vt:lpstr>PowerPoint Presentation</vt:lpstr>
      <vt:lpstr>Negotiation Preparation </vt:lpstr>
      <vt:lpstr>Marshalling Data to Support Negotiation Position</vt:lpstr>
      <vt:lpstr>Marshalling Data to Support Negotiation Position</vt:lpstr>
      <vt:lpstr>PowerPoint Presentation</vt:lpstr>
      <vt:lpstr>What have you learned by performing the deep dive?</vt:lpstr>
      <vt:lpstr>PowerPoint Presentation</vt:lpstr>
      <vt:lpstr>Effective Negotiation Strategies</vt:lpstr>
      <vt:lpstr>PowerPoint Presentation</vt:lpstr>
      <vt:lpstr>PowerPoint Presentation</vt:lpstr>
      <vt:lpstr>Deciding to decide: What are factors evaluated in a termination strategy and other possible strategies?</vt:lpstr>
      <vt:lpstr>When is it a good time to expand your service lines? </vt:lpstr>
      <vt:lpstr>Follow up after Contract is in Place</vt:lpstr>
      <vt:lpstr>Contracting calendar</vt:lpstr>
      <vt:lpstr>A Successful Negotiation</vt:lpstr>
      <vt:lpstr>PowerPoint Presentation</vt:lpstr>
      <vt:lpstr>Reach out for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Sabrina Skeldon</dc:creator>
  <cp:lastModifiedBy>Sabrina Skeldon</cp:lastModifiedBy>
  <cp:revision>3</cp:revision>
  <dcterms:created xsi:type="dcterms:W3CDTF">2024-10-02T16:34:17Z</dcterms:created>
  <dcterms:modified xsi:type="dcterms:W3CDTF">2024-10-08T13:23:19Z</dcterms:modified>
</cp:coreProperties>
</file>